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8"/>
  </p:notesMasterIdLst>
  <p:handoutMasterIdLst>
    <p:handoutMasterId r:id="rId19"/>
  </p:handoutMasterIdLst>
  <p:sldIdLst>
    <p:sldId id="398" r:id="rId5"/>
    <p:sldId id="396" r:id="rId6"/>
    <p:sldId id="389" r:id="rId7"/>
    <p:sldId id="383" r:id="rId8"/>
    <p:sldId id="397" r:id="rId9"/>
    <p:sldId id="400" r:id="rId10"/>
    <p:sldId id="401" r:id="rId11"/>
    <p:sldId id="395" r:id="rId12"/>
    <p:sldId id="402" r:id="rId13"/>
    <p:sldId id="403" r:id="rId14"/>
    <p:sldId id="404" r:id="rId15"/>
    <p:sldId id="405" r:id="rId16"/>
    <p:sldId id="393"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541184-B9CD-48EE-AFDB-DB8CE28AB996}">
          <p14:sldIdLst>
            <p14:sldId id="398"/>
            <p14:sldId id="396"/>
            <p14:sldId id="389"/>
            <p14:sldId id="383"/>
            <p14:sldId id="397"/>
          </p14:sldIdLst>
        </p14:section>
        <p14:section name="Untitled Section" id="{08330634-B229-4A1C-B227-3F0AA84E61FD}">
          <p14:sldIdLst>
            <p14:sldId id="400"/>
            <p14:sldId id="401"/>
            <p14:sldId id="395"/>
            <p14:sldId id="402"/>
            <p14:sldId id="403"/>
            <p14:sldId id="404"/>
            <p14:sldId id="405"/>
            <p14:sldId id="393"/>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360"/>
    <a:srgbClr val="003A52"/>
    <a:srgbClr val="F4997C"/>
    <a:srgbClr val="E56D55"/>
    <a:srgbClr val="DE9F5B"/>
    <a:srgbClr val="BA6964"/>
    <a:srgbClr val="DB49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7371C9-05E3-4EE1-B548-6839F9AFD474}" v="3" dt="2025-03-30T16:16:52.941"/>
  </p1510:revLst>
</p1510:revInfo>
</file>

<file path=ppt/tableStyles.xml><?xml version="1.0" encoding="utf-8"?>
<a:tblStyleLst xmlns:a="http://schemas.openxmlformats.org/drawingml/2006/main" def="{68D230F3-CF80-4859-8CE7-A43EE81993B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109" autoAdjust="0"/>
  </p:normalViewPr>
  <p:slideViewPr>
    <p:cSldViewPr showGuides="1">
      <p:cViewPr varScale="1">
        <p:scale>
          <a:sx n="84" d="100"/>
          <a:sy n="84" d="100"/>
        </p:scale>
        <p:origin x="610" y="72"/>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249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12/30/2025</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9T10:47:53.5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0 133,'891'0,"-872"-2,-1 0,1-2,-1 0,0-1,0 0,32-16,38-11,-42 18,1 2,0 2,1 2,75-2,-85 9,-26-1,1 2,-1 0,0 0,1 1,-1 1,23 5,-31-5,0 1,-1-1,1 1,-1 0,0 0,0 0,0 0,0 1,-1-1,1 1,2 5,20 23,-15-25,1 1,0-2,1 0,0 0,0-1,0 0,0-1,24 5,29 11,-50-15,0 0,1-1,-1-1,26 3,-19-5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9T10:47:58.0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0 104,'180'2,"254"-9,-206-32,-75 10,-97 24,0 2,68 5,-24 0,107-15,10 0,-192 13,-3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12/30/2025</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053245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dirty="0"/>
          </a:p>
        </p:txBody>
      </p:sp>
    </p:spTree>
    <p:extLst>
      <p:ext uri="{BB962C8B-B14F-4D97-AF65-F5344CB8AC3E}">
        <p14:creationId xmlns:p14="http://schemas.microsoft.com/office/powerpoint/2010/main" val="297542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38D4D-57D8-453E-55D9-C1383237A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564D6-8EA8-640F-5738-88A9C1F3AF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457880-7368-C90A-06EE-967DF8DFE6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09C6F8-BF21-0093-A94D-10FEC58F94A7}"/>
              </a:ext>
            </a:extLst>
          </p:cNvPr>
          <p:cNvSpPr>
            <a:spLocks noGrp="1"/>
          </p:cNvSpPr>
          <p:nvPr>
            <p:ph type="sldNum" sz="quarter" idx="10"/>
          </p:nvPr>
        </p:nvSpPr>
        <p:spPr/>
        <p:txBody>
          <a:bodyPr/>
          <a:lstStyle/>
          <a:p>
            <a:fld id="{F93199CD-3E1B-4AE6-990F-76F925F5EA9F}" type="slidenum">
              <a:rPr lang="en-US" smtClean="0"/>
              <a:t>5</a:t>
            </a:fld>
            <a:endParaRPr lang="en-US" dirty="0"/>
          </a:p>
        </p:txBody>
      </p:sp>
    </p:spTree>
    <p:extLst>
      <p:ext uri="{BB962C8B-B14F-4D97-AF65-F5344CB8AC3E}">
        <p14:creationId xmlns:p14="http://schemas.microsoft.com/office/powerpoint/2010/main" val="3650478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dirty="0"/>
          </a:p>
        </p:txBody>
      </p:sp>
    </p:spTree>
    <p:extLst>
      <p:ext uri="{BB962C8B-B14F-4D97-AF65-F5344CB8AC3E}">
        <p14:creationId xmlns:p14="http://schemas.microsoft.com/office/powerpoint/2010/main" val="3057540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F3278-0C21-2C69-9FC0-C7BA5297F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F3EAA-285B-BEB0-F227-D6B1CABDD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86ADC-99E4-7557-4BF5-D3C24D0EE7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A66EB5-114D-4EEC-8C49-1B72A800C9A7}"/>
              </a:ext>
            </a:extLst>
          </p:cNvPr>
          <p:cNvSpPr>
            <a:spLocks noGrp="1"/>
          </p:cNvSpPr>
          <p:nvPr>
            <p:ph type="sldNum" sz="quarter" idx="5"/>
          </p:nvPr>
        </p:nvSpPr>
        <p:spPr/>
        <p:txBody>
          <a:bodyPr/>
          <a:lstStyle/>
          <a:p>
            <a:fld id="{F93199CD-3E1B-4AE6-990F-76F925F5EA9F}" type="slidenum">
              <a:rPr lang="en-US" smtClean="0"/>
              <a:t>9</a:t>
            </a:fld>
            <a:endParaRPr lang="en-US" dirty="0"/>
          </a:p>
        </p:txBody>
      </p:sp>
    </p:spTree>
    <p:extLst>
      <p:ext uri="{BB962C8B-B14F-4D97-AF65-F5344CB8AC3E}">
        <p14:creationId xmlns:p14="http://schemas.microsoft.com/office/powerpoint/2010/main" val="4278454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CC3F-D8C6-3FC6-7769-72692FC5C0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6B49F8-C114-48B4-1B47-C6F3F0452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50D7A8-5605-C3D3-286F-DF3C4F71AB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E6E905-96EA-E4CC-315F-A2B558BE4E60}"/>
              </a:ext>
            </a:extLst>
          </p:cNvPr>
          <p:cNvSpPr>
            <a:spLocks noGrp="1"/>
          </p:cNvSpPr>
          <p:nvPr>
            <p:ph type="sldNum" sz="quarter" idx="5"/>
          </p:nvPr>
        </p:nvSpPr>
        <p:spPr/>
        <p:txBody>
          <a:bodyPr/>
          <a:lstStyle/>
          <a:p>
            <a:fld id="{F93199CD-3E1B-4AE6-990F-76F925F5EA9F}" type="slidenum">
              <a:rPr lang="en-US" smtClean="0"/>
              <a:t>10</a:t>
            </a:fld>
            <a:endParaRPr lang="en-US" dirty="0"/>
          </a:p>
        </p:txBody>
      </p:sp>
    </p:spTree>
    <p:extLst>
      <p:ext uri="{BB962C8B-B14F-4D97-AF65-F5344CB8AC3E}">
        <p14:creationId xmlns:p14="http://schemas.microsoft.com/office/powerpoint/2010/main" val="95474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7567E-4A2C-9298-B358-FFDF52C7B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4B2899-1E50-324E-4C2E-4ECD4C2E2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810AAE-5175-A04E-50A4-1863A87B32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3996E6-9068-6B86-CC1C-04939BA0A671}"/>
              </a:ext>
            </a:extLst>
          </p:cNvPr>
          <p:cNvSpPr>
            <a:spLocks noGrp="1"/>
          </p:cNvSpPr>
          <p:nvPr>
            <p:ph type="sldNum" sz="quarter" idx="5"/>
          </p:nvPr>
        </p:nvSpPr>
        <p:spPr/>
        <p:txBody>
          <a:bodyPr/>
          <a:lstStyle/>
          <a:p>
            <a:fld id="{F93199CD-3E1B-4AE6-990F-76F925F5EA9F}" type="slidenum">
              <a:rPr lang="en-US" smtClean="0"/>
              <a:t>11</a:t>
            </a:fld>
            <a:endParaRPr lang="en-US" dirty="0"/>
          </a:p>
        </p:txBody>
      </p:sp>
    </p:spTree>
    <p:extLst>
      <p:ext uri="{BB962C8B-B14F-4D97-AF65-F5344CB8AC3E}">
        <p14:creationId xmlns:p14="http://schemas.microsoft.com/office/powerpoint/2010/main" val="61703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8498462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79F1F0E-8DF0-62EB-B3C8-C6E1AEA0259F}"/>
              </a:ext>
            </a:extLst>
          </p:cNvPr>
          <p:cNvGrpSpPr/>
          <p:nvPr userDrawn="1"/>
        </p:nvGrpSpPr>
        <p:grpSpPr>
          <a:xfrm>
            <a:off x="455612" y="830375"/>
            <a:ext cx="11353797" cy="360893"/>
            <a:chOff x="455612" y="830374"/>
            <a:chExt cx="11353797" cy="551233"/>
          </a:xfrm>
          <a:gradFill>
            <a:gsLst>
              <a:gs pos="0">
                <a:schemeClr val="bg2"/>
              </a:gs>
              <a:gs pos="100000">
                <a:schemeClr val="bg2">
                  <a:lumMod val="90000"/>
                  <a:lumOff val="10000"/>
                </a:schemeClr>
              </a:gs>
            </a:gsLst>
            <a:lin ang="16200000" scaled="1"/>
          </a:gradFill>
        </p:grpSpPr>
        <p:sp>
          <p:nvSpPr>
            <p:cNvPr id="32" name="Parallelogram 31">
              <a:extLst>
                <a:ext uri="{FF2B5EF4-FFF2-40B4-BE49-F238E27FC236}">
                  <a16:creationId xmlns:a16="http://schemas.microsoft.com/office/drawing/2014/main" id="{24CC1C1D-653F-14A0-54A0-6492ABCC273D}"/>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33" name="Parallelogram 32">
              <a:extLst>
                <a:ext uri="{FF2B5EF4-FFF2-40B4-BE49-F238E27FC236}">
                  <a16:creationId xmlns:a16="http://schemas.microsoft.com/office/drawing/2014/main" id="{92049B2C-54AB-505F-2572-7CD19C3D968A}"/>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34" name="Parallelogram 33">
              <a:extLst>
                <a:ext uri="{FF2B5EF4-FFF2-40B4-BE49-F238E27FC236}">
                  <a16:creationId xmlns:a16="http://schemas.microsoft.com/office/drawing/2014/main" id="{E23FD261-2FDC-1CD9-A732-906B64F405AB}"/>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35" name="Parallelogram 34">
              <a:extLst>
                <a:ext uri="{FF2B5EF4-FFF2-40B4-BE49-F238E27FC236}">
                  <a16:creationId xmlns:a16="http://schemas.microsoft.com/office/drawing/2014/main" id="{B90AE363-FA57-0E86-3B4F-5E0A0806185D}"/>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36" name="Parallelogram 35">
              <a:extLst>
                <a:ext uri="{FF2B5EF4-FFF2-40B4-BE49-F238E27FC236}">
                  <a16:creationId xmlns:a16="http://schemas.microsoft.com/office/drawing/2014/main" id="{4137775E-DBE1-BA92-6BCD-E9944273E622}"/>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37" name="Parallelogram 36">
              <a:extLst>
                <a:ext uri="{FF2B5EF4-FFF2-40B4-BE49-F238E27FC236}">
                  <a16:creationId xmlns:a16="http://schemas.microsoft.com/office/drawing/2014/main" id="{969524EC-636E-4802-109E-EE71B9D4EB96}"/>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38" name="Parallelogram 37">
              <a:extLst>
                <a:ext uri="{FF2B5EF4-FFF2-40B4-BE49-F238E27FC236}">
                  <a16:creationId xmlns:a16="http://schemas.microsoft.com/office/drawing/2014/main" id="{A03E2BFD-896B-BEC0-29BD-917248BCC6E8}"/>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39" name="Parallelogram 38">
              <a:extLst>
                <a:ext uri="{FF2B5EF4-FFF2-40B4-BE49-F238E27FC236}">
                  <a16:creationId xmlns:a16="http://schemas.microsoft.com/office/drawing/2014/main" id="{849527DE-31CB-858E-9758-616F93A85AE1}"/>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0" name="Parallelogram 39">
              <a:extLst>
                <a:ext uri="{FF2B5EF4-FFF2-40B4-BE49-F238E27FC236}">
                  <a16:creationId xmlns:a16="http://schemas.microsoft.com/office/drawing/2014/main" id="{87C850F0-0452-2D8B-D0FC-FBB759016D05}"/>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1" name="Parallelogram 40">
              <a:extLst>
                <a:ext uri="{FF2B5EF4-FFF2-40B4-BE49-F238E27FC236}">
                  <a16:creationId xmlns:a16="http://schemas.microsoft.com/office/drawing/2014/main" id="{11721AD6-6F30-0F58-A50E-32AF0FFCB1F9}"/>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2" name="Parallelogram 41">
              <a:extLst>
                <a:ext uri="{FF2B5EF4-FFF2-40B4-BE49-F238E27FC236}">
                  <a16:creationId xmlns:a16="http://schemas.microsoft.com/office/drawing/2014/main" id="{31E989A6-CA34-B2A2-552B-4FF5F76F9F40}"/>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3" name="Parallelogram 42">
              <a:extLst>
                <a:ext uri="{FF2B5EF4-FFF2-40B4-BE49-F238E27FC236}">
                  <a16:creationId xmlns:a16="http://schemas.microsoft.com/office/drawing/2014/main" id="{6E8597AB-CD80-E7F0-F72F-40DFF3012FC5}"/>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4" name="Parallelogram 43">
              <a:extLst>
                <a:ext uri="{FF2B5EF4-FFF2-40B4-BE49-F238E27FC236}">
                  <a16:creationId xmlns:a16="http://schemas.microsoft.com/office/drawing/2014/main" id="{B5A2B040-E43D-ED66-F37F-E956857A55FA}"/>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5" name="Parallelogram 44">
              <a:extLst>
                <a:ext uri="{FF2B5EF4-FFF2-40B4-BE49-F238E27FC236}">
                  <a16:creationId xmlns:a16="http://schemas.microsoft.com/office/drawing/2014/main" id="{19B8B1CB-3502-9821-3B34-67B4601C88A7}"/>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6" name="Parallelogram 45">
              <a:extLst>
                <a:ext uri="{FF2B5EF4-FFF2-40B4-BE49-F238E27FC236}">
                  <a16:creationId xmlns:a16="http://schemas.microsoft.com/office/drawing/2014/main" id="{335C657D-422D-A995-B64D-619B6A571325}"/>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cxnSp>
        <p:nvCxnSpPr>
          <p:cNvPr id="47" name="Straight Connector 46">
            <a:extLst>
              <a:ext uri="{FF2B5EF4-FFF2-40B4-BE49-F238E27FC236}">
                <a16:creationId xmlns:a16="http://schemas.microsoft.com/office/drawing/2014/main" id="{3821D693-8EFB-0671-CF70-84C0E591B0C4}"/>
              </a:ext>
            </a:extLst>
          </p:cNvPr>
          <p:cNvCxnSpPr/>
          <p:nvPr userDrawn="1"/>
        </p:nvCxnSpPr>
        <p:spPr>
          <a:xfrm rot="10800000">
            <a:off x="455612" y="144779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F43CFFE-3C15-DA64-2463-80330D89A4B9}"/>
              </a:ext>
            </a:extLst>
          </p:cNvPr>
          <p:cNvCxnSpPr/>
          <p:nvPr userDrawn="1"/>
        </p:nvCxnSpPr>
        <p:spPr>
          <a:xfrm rot="10800000">
            <a:off x="455612" y="119126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DBBBDCC-257F-24EC-27A6-227D45936C92}"/>
              </a:ext>
            </a:extLst>
          </p:cNvPr>
          <p:cNvSpPr>
            <a:spLocks noGrp="1"/>
          </p:cNvSpPr>
          <p:nvPr>
            <p:ph type="title"/>
          </p:nvPr>
        </p:nvSpPr>
        <p:spPr>
          <a:xfrm>
            <a:off x="3803904" y="1984248"/>
            <a:ext cx="8001000" cy="2359152"/>
          </a:xfrm>
        </p:spPr>
        <p:txBody>
          <a:bodyPr>
            <a:normAutofit/>
          </a:bodyPr>
          <a:lstStyle>
            <a:lvl1pPr algn="l">
              <a:defRPr sz="4400" spc="-15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3803904" y="4379976"/>
            <a:ext cx="8001000" cy="1033272"/>
          </a:xfrm>
        </p:spPr>
        <p:txBody>
          <a:bodyPr>
            <a:normAutofit/>
          </a:bodyPr>
          <a:lstStyle>
            <a:lvl1pPr marL="0" indent="0" algn="l">
              <a:spcBef>
                <a:spcPts val="0"/>
              </a:spcBef>
              <a:buNone/>
              <a:defRPr sz="1800" b="1" cap="all" spc="2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grpSp>
        <p:nvGrpSpPr>
          <p:cNvPr id="5" name="Group 4">
            <a:extLst>
              <a:ext uri="{FF2B5EF4-FFF2-40B4-BE49-F238E27FC236}">
                <a16:creationId xmlns:a16="http://schemas.microsoft.com/office/drawing/2014/main" id="{9F4D3A5D-9665-1463-8327-4E15CDD4E786}"/>
              </a:ext>
            </a:extLst>
          </p:cNvPr>
          <p:cNvGrpSpPr/>
          <p:nvPr userDrawn="1"/>
        </p:nvGrpSpPr>
        <p:grpSpPr>
          <a:xfrm>
            <a:off x="982255" y="2281053"/>
            <a:ext cx="2286082" cy="2295894"/>
            <a:chOff x="982255" y="2281053"/>
            <a:chExt cx="2286082" cy="2295894"/>
          </a:xfrm>
        </p:grpSpPr>
        <p:pic>
          <p:nvPicPr>
            <p:cNvPr id="6" name="Graphic 5">
              <a:extLst>
                <a:ext uri="{FF2B5EF4-FFF2-40B4-BE49-F238E27FC236}">
                  <a16:creationId xmlns:a16="http://schemas.microsoft.com/office/drawing/2014/main" id="{B5C18144-9323-970D-DF65-B42D339F53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255" y="2281053"/>
              <a:ext cx="2286082" cy="2295894"/>
            </a:xfrm>
            <a:prstGeom prst="rect">
              <a:avLst/>
            </a:prstGeom>
          </p:spPr>
        </p:pic>
        <p:sp>
          <p:nvSpPr>
            <p:cNvPr id="10" name="Oval 9">
              <a:extLst>
                <a:ext uri="{FF2B5EF4-FFF2-40B4-BE49-F238E27FC236}">
                  <a16:creationId xmlns:a16="http://schemas.microsoft.com/office/drawing/2014/main" id="{692D720A-50F8-524A-E72A-32B073A15EA3}"/>
                </a:ext>
              </a:extLst>
            </p:cNvPr>
            <p:cNvSpPr/>
            <p:nvPr/>
          </p:nvSpPr>
          <p:spPr>
            <a:xfrm>
              <a:off x="1793080" y="3120710"/>
              <a:ext cx="691763" cy="691763"/>
            </a:xfrm>
            <a:prstGeom prst="ellipse">
              <a:avLst/>
            </a:prstGeom>
            <a:noFill/>
            <a:ln>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cxnSp>
        <p:nvCxnSpPr>
          <p:cNvPr id="49" name="Straight Connector 48">
            <a:extLst>
              <a:ext uri="{FF2B5EF4-FFF2-40B4-BE49-F238E27FC236}">
                <a16:creationId xmlns:a16="http://schemas.microsoft.com/office/drawing/2014/main" id="{29542C9E-426B-E68F-C132-EDEAD07A758E}"/>
              </a:ext>
            </a:extLst>
          </p:cNvPr>
          <p:cNvCxnSpPr/>
          <p:nvPr userDrawn="1"/>
        </p:nvCxnSpPr>
        <p:spPr>
          <a:xfrm rot="10800000">
            <a:off x="455611" y="831038"/>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FA1E96BB-4B51-AF19-15EA-803FCE1BCA9E}"/>
              </a:ext>
            </a:extLst>
          </p:cNvPr>
          <p:cNvGrpSpPr/>
          <p:nvPr userDrawn="1"/>
        </p:nvGrpSpPr>
        <p:grpSpPr>
          <a:xfrm>
            <a:off x="455611" y="5661786"/>
            <a:ext cx="11353797" cy="360893"/>
            <a:chOff x="455612" y="830374"/>
            <a:chExt cx="11353797" cy="551233"/>
          </a:xfrm>
          <a:gradFill>
            <a:gsLst>
              <a:gs pos="0">
                <a:schemeClr val="bg2"/>
              </a:gs>
              <a:gs pos="100000">
                <a:schemeClr val="bg2">
                  <a:lumMod val="90000"/>
                  <a:lumOff val="10000"/>
                </a:schemeClr>
              </a:gs>
            </a:gsLst>
            <a:lin ang="5400000" scaled="0"/>
          </a:gradFill>
        </p:grpSpPr>
        <p:sp>
          <p:nvSpPr>
            <p:cNvPr id="51" name="Parallelogram 50">
              <a:extLst>
                <a:ext uri="{FF2B5EF4-FFF2-40B4-BE49-F238E27FC236}">
                  <a16:creationId xmlns:a16="http://schemas.microsoft.com/office/drawing/2014/main" id="{44788C66-17F7-D9FE-31CB-95EE947F964B}"/>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2" name="Parallelogram 51">
              <a:extLst>
                <a:ext uri="{FF2B5EF4-FFF2-40B4-BE49-F238E27FC236}">
                  <a16:creationId xmlns:a16="http://schemas.microsoft.com/office/drawing/2014/main" id="{31B611EC-0253-A614-C481-A1FCD9B63143}"/>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3" name="Parallelogram 52">
              <a:extLst>
                <a:ext uri="{FF2B5EF4-FFF2-40B4-BE49-F238E27FC236}">
                  <a16:creationId xmlns:a16="http://schemas.microsoft.com/office/drawing/2014/main" id="{03E97C15-99B2-C628-FF01-1760B604D9C8}"/>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4" name="Parallelogram 53">
              <a:extLst>
                <a:ext uri="{FF2B5EF4-FFF2-40B4-BE49-F238E27FC236}">
                  <a16:creationId xmlns:a16="http://schemas.microsoft.com/office/drawing/2014/main" id="{2AEDCD07-A50E-9AD7-7C5F-E6A58BDF0E00}"/>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5" name="Parallelogram 54">
              <a:extLst>
                <a:ext uri="{FF2B5EF4-FFF2-40B4-BE49-F238E27FC236}">
                  <a16:creationId xmlns:a16="http://schemas.microsoft.com/office/drawing/2014/main" id="{2E1F0CA3-2F0D-C8C9-A26C-A94E8F9D5A6B}"/>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6" name="Parallelogram 55">
              <a:extLst>
                <a:ext uri="{FF2B5EF4-FFF2-40B4-BE49-F238E27FC236}">
                  <a16:creationId xmlns:a16="http://schemas.microsoft.com/office/drawing/2014/main" id="{D2E8B704-7C74-5ABD-8551-0F18687DB3AD}"/>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7" name="Parallelogram 56">
              <a:extLst>
                <a:ext uri="{FF2B5EF4-FFF2-40B4-BE49-F238E27FC236}">
                  <a16:creationId xmlns:a16="http://schemas.microsoft.com/office/drawing/2014/main" id="{4DD0D25B-B68E-52C8-F485-82EFD6F534D3}"/>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8" name="Parallelogram 57">
              <a:extLst>
                <a:ext uri="{FF2B5EF4-FFF2-40B4-BE49-F238E27FC236}">
                  <a16:creationId xmlns:a16="http://schemas.microsoft.com/office/drawing/2014/main" id="{C0F9169B-78AC-E723-9732-25A301F5157B}"/>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9" name="Parallelogram 58">
              <a:extLst>
                <a:ext uri="{FF2B5EF4-FFF2-40B4-BE49-F238E27FC236}">
                  <a16:creationId xmlns:a16="http://schemas.microsoft.com/office/drawing/2014/main" id="{D44E897D-3BAE-3070-F317-7B7737736385}"/>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60" name="Parallelogram 59">
              <a:extLst>
                <a:ext uri="{FF2B5EF4-FFF2-40B4-BE49-F238E27FC236}">
                  <a16:creationId xmlns:a16="http://schemas.microsoft.com/office/drawing/2014/main" id="{D12434D8-E614-02C4-35C5-5A8210624C5D}"/>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61" name="Parallelogram 60">
              <a:extLst>
                <a:ext uri="{FF2B5EF4-FFF2-40B4-BE49-F238E27FC236}">
                  <a16:creationId xmlns:a16="http://schemas.microsoft.com/office/drawing/2014/main" id="{25D0EC30-F0CD-7028-07C6-31A0A46F5687}"/>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62" name="Parallelogram 61">
              <a:extLst>
                <a:ext uri="{FF2B5EF4-FFF2-40B4-BE49-F238E27FC236}">
                  <a16:creationId xmlns:a16="http://schemas.microsoft.com/office/drawing/2014/main" id="{15C53FD7-0571-AFB4-76B8-C165647B0CF8}"/>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63" name="Parallelogram 62">
              <a:extLst>
                <a:ext uri="{FF2B5EF4-FFF2-40B4-BE49-F238E27FC236}">
                  <a16:creationId xmlns:a16="http://schemas.microsoft.com/office/drawing/2014/main" id="{F8C6A87F-6FA6-0F77-131A-0AE2A7E5FEBB}"/>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64" name="Parallelogram 63">
              <a:extLst>
                <a:ext uri="{FF2B5EF4-FFF2-40B4-BE49-F238E27FC236}">
                  <a16:creationId xmlns:a16="http://schemas.microsoft.com/office/drawing/2014/main" id="{4696A920-0DEB-EB7A-DD1B-6ECABD381673}"/>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65" name="Parallelogram 64">
              <a:extLst>
                <a:ext uri="{FF2B5EF4-FFF2-40B4-BE49-F238E27FC236}">
                  <a16:creationId xmlns:a16="http://schemas.microsoft.com/office/drawing/2014/main" id="{FFD56427-82E5-DFD7-1956-AEFF3610C52D}"/>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grpSp>
        <p:nvGrpSpPr>
          <p:cNvPr id="66" name="Group 65">
            <a:extLst>
              <a:ext uri="{FF2B5EF4-FFF2-40B4-BE49-F238E27FC236}">
                <a16:creationId xmlns:a16="http://schemas.microsoft.com/office/drawing/2014/main" id="{965F467F-C705-E684-A579-DB2879650B17}"/>
              </a:ext>
            </a:extLst>
          </p:cNvPr>
          <p:cNvGrpSpPr/>
          <p:nvPr userDrawn="1"/>
        </p:nvGrpSpPr>
        <p:grpSpPr>
          <a:xfrm>
            <a:off x="455617" y="5410200"/>
            <a:ext cx="11353792" cy="616755"/>
            <a:chOff x="760415" y="7127111"/>
            <a:chExt cx="10286999" cy="1148707"/>
          </a:xfrm>
        </p:grpSpPr>
        <p:cxnSp>
          <p:nvCxnSpPr>
            <p:cNvPr id="67" name="Straight Connector 66">
              <a:extLst>
                <a:ext uri="{FF2B5EF4-FFF2-40B4-BE49-F238E27FC236}">
                  <a16:creationId xmlns:a16="http://schemas.microsoft.com/office/drawing/2014/main" id="{2F18B3D9-7217-BFE4-FE9A-DEDDDB26C748}"/>
                </a:ext>
              </a:extLst>
            </p:cNvPr>
            <p:cNvCxnSpPr/>
            <p:nvPr/>
          </p:nvCxnSpPr>
          <p:spPr>
            <a:xfrm>
              <a:off x="760416" y="8275818"/>
              <a:ext cx="10286997"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75D9E7-2DF6-6560-CC21-E81551E9AB0A}"/>
                </a:ext>
              </a:extLst>
            </p:cNvPr>
            <p:cNvCxnSpPr/>
            <p:nvPr/>
          </p:nvCxnSpPr>
          <p:spPr>
            <a:xfrm>
              <a:off x="760415" y="7127111"/>
              <a:ext cx="102869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8DDEDD67-EA3D-363D-8A40-D49E5F1B4C1C}"/>
              </a:ext>
            </a:extLst>
          </p:cNvPr>
          <p:cNvCxnSpPr/>
          <p:nvPr userDrawn="1"/>
        </p:nvCxnSpPr>
        <p:spPr>
          <a:xfrm>
            <a:off x="455617" y="5666723"/>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C55C-9AF8-EB7E-D4A4-C30E6C649772}"/>
              </a:ext>
            </a:extLst>
          </p:cNvPr>
          <p:cNvSpPr>
            <a:spLocks noGrp="1"/>
          </p:cNvSpPr>
          <p:nvPr>
            <p:ph type="title"/>
          </p:nvPr>
        </p:nvSpPr>
        <p:spPr>
          <a:xfrm>
            <a:off x="455602" y="4361688"/>
            <a:ext cx="11356848" cy="1673352"/>
          </a:xfrm>
        </p:spPr>
        <p:txBody>
          <a:bodyPr/>
          <a:lstStyle/>
          <a:p>
            <a:r>
              <a:rPr lang="en-US" dirty="0"/>
              <a:t>Click to edit Master title style</a:t>
            </a:r>
          </a:p>
        </p:txBody>
      </p:sp>
      <p:sp>
        <p:nvSpPr>
          <p:cNvPr id="17" name="Table Placeholder 15">
            <a:extLst>
              <a:ext uri="{FF2B5EF4-FFF2-40B4-BE49-F238E27FC236}">
                <a16:creationId xmlns:a16="http://schemas.microsoft.com/office/drawing/2014/main" id="{FA33993F-8FA8-07DB-3B69-E1A22B18849E}"/>
              </a:ext>
            </a:extLst>
          </p:cNvPr>
          <p:cNvSpPr>
            <a:spLocks noGrp="1"/>
          </p:cNvSpPr>
          <p:nvPr>
            <p:ph type="tbl" sz="quarter" idx="15"/>
          </p:nvPr>
        </p:nvSpPr>
        <p:spPr>
          <a:xfrm>
            <a:off x="455613" y="830263"/>
            <a:ext cx="5789612" cy="3532187"/>
          </a:xfrm>
        </p:spPr>
        <p:txBody>
          <a:bodyPr/>
          <a:lstStyle/>
          <a:p>
            <a:endParaRPr lang="en-US" dirty="0"/>
          </a:p>
        </p:txBody>
      </p:sp>
      <p:sp>
        <p:nvSpPr>
          <p:cNvPr id="12" name="Content Placeholder 40">
            <a:extLst>
              <a:ext uri="{FF2B5EF4-FFF2-40B4-BE49-F238E27FC236}">
                <a16:creationId xmlns:a16="http://schemas.microsoft.com/office/drawing/2014/main" id="{A95C8986-0A58-82D9-4156-FD62D9F187C3}"/>
              </a:ext>
            </a:extLst>
          </p:cNvPr>
          <p:cNvSpPr>
            <a:spLocks noGrp="1"/>
          </p:cNvSpPr>
          <p:nvPr>
            <p:ph sz="quarter" idx="13"/>
          </p:nvPr>
        </p:nvSpPr>
        <p:spPr>
          <a:xfrm>
            <a:off x="6675120" y="1225296"/>
            <a:ext cx="4645152" cy="2816352"/>
          </a:xfrm>
        </p:spPr>
        <p:txBody>
          <a:bodyPr anchor="t"/>
          <a:lstStyle>
            <a:lvl1pPr marL="228600" indent="-228600">
              <a:lnSpc>
                <a:spcPct val="90000"/>
              </a:lnSpc>
              <a:spcBef>
                <a:spcPts val="1800"/>
              </a:spcBef>
              <a:buFont typeface="Arial" panose="020B0604020202020204" pitchFamily="34" charset="0"/>
              <a:buChar char="•"/>
              <a:defRPr sz="1800"/>
            </a:lvl1pPr>
            <a:lvl2pPr marL="457200">
              <a:defRPr/>
            </a:lvl2pPr>
            <a:lvl3pPr marL="914400">
              <a:defRPr/>
            </a:lvl3pPr>
            <a:lvl4pPr marL="1371600">
              <a:defRPr/>
            </a:lvl4pPr>
            <a:lvl5pPr marL="18288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DC044-78B6-9932-0415-93ACBF93137F}"/>
              </a:ext>
            </a:extLst>
          </p:cNvPr>
          <p:cNvSpPr>
            <a:spLocks noGrp="1"/>
          </p:cNvSpPr>
          <p:nvPr>
            <p:ph type="dt" sz="half" idx="11"/>
          </p:nvPr>
        </p:nvSpPr>
        <p:spPr/>
        <p:txBody>
          <a:bodyPr/>
          <a:lstStyle/>
          <a:p>
            <a:r>
              <a:rPr lang="en-US" dirty="0"/>
              <a:t>20XX</a:t>
            </a:r>
          </a:p>
        </p:txBody>
      </p:sp>
      <p:sp>
        <p:nvSpPr>
          <p:cNvPr id="3" name="Footer Placeholder 2">
            <a:extLst>
              <a:ext uri="{FF2B5EF4-FFF2-40B4-BE49-F238E27FC236}">
                <a16:creationId xmlns:a16="http://schemas.microsoft.com/office/drawing/2014/main" id="{780965DC-0B8B-F872-935E-9D9D3721E34A}"/>
              </a:ext>
            </a:extLst>
          </p:cNvPr>
          <p:cNvSpPr>
            <a:spLocks noGrp="1"/>
          </p:cNvSpPr>
          <p:nvPr>
            <p:ph type="ftr" sz="quarter" idx="10"/>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B763E988-0054-287A-6AAE-06E21E1DB796}"/>
              </a:ext>
            </a:extLst>
          </p:cNvPr>
          <p:cNvSpPr>
            <a:spLocks noGrp="1"/>
          </p:cNvSpPr>
          <p:nvPr>
            <p:ph type="sldNum" sz="quarter" idx="12"/>
          </p:nvPr>
        </p:nvSpPr>
        <p:spPr/>
        <p:txBody>
          <a:bodyPr/>
          <a:lstStyle/>
          <a:p>
            <a:fld id="{2A013F82-EE5E-44EE-A61D-E31C6657F26F}" type="slidenum">
              <a:rPr lang="en-US" smtClean="0"/>
              <a:pPr/>
              <a:t>‹#›</a:t>
            </a:fld>
            <a:endParaRPr lang="en-US" dirty="0"/>
          </a:p>
        </p:txBody>
      </p:sp>
      <p:cxnSp>
        <p:nvCxnSpPr>
          <p:cNvPr id="8" name="Straight Connector 7">
            <a:extLst>
              <a:ext uri="{FF2B5EF4-FFF2-40B4-BE49-F238E27FC236}">
                <a16:creationId xmlns:a16="http://schemas.microsoft.com/office/drawing/2014/main" id="{F2FFFB8A-B590-C981-BB08-04BD3554C8D7}"/>
              </a:ext>
            </a:extLst>
          </p:cNvPr>
          <p:cNvCxnSpPr>
            <a:cxnSpLocks/>
          </p:cNvCxnSpPr>
          <p:nvPr userDrawn="1"/>
        </p:nvCxnSpPr>
        <p:spPr>
          <a:xfrm>
            <a:off x="6245008" y="831037"/>
            <a:ext cx="0" cy="351236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DF137B-3968-16D7-F0A8-AD9DD42AB975}"/>
              </a:ext>
            </a:extLst>
          </p:cNvPr>
          <p:cNvCxnSpPr>
            <a:cxnSpLocks/>
          </p:cNvCxnSpPr>
          <p:nvPr userDrawn="1"/>
        </p:nvCxnSpPr>
        <p:spPr>
          <a:xfrm>
            <a:off x="455617" y="4343400"/>
            <a:ext cx="11353787"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84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full content">
    <p:spTree>
      <p:nvGrpSpPr>
        <p:cNvPr id="1" name=""/>
        <p:cNvGrpSpPr/>
        <p:nvPr/>
      </p:nvGrpSpPr>
      <p:grpSpPr>
        <a:xfrm>
          <a:off x="0" y="0"/>
          <a:ext cx="0" cy="0"/>
          <a:chOff x="0" y="0"/>
          <a:chExt cx="0" cy="0"/>
        </a:xfrm>
      </p:grpSpPr>
      <p:sp>
        <p:nvSpPr>
          <p:cNvPr id="2" name="Title 1"/>
          <p:cNvSpPr>
            <a:spLocks noGrp="1"/>
          </p:cNvSpPr>
          <p:nvPr>
            <p:ph type="title"/>
          </p:nvPr>
        </p:nvSpPr>
        <p:spPr>
          <a:xfrm>
            <a:off x="455602" y="831035"/>
            <a:ext cx="11353801" cy="1609344"/>
          </a:xfrm>
        </p:spPr>
        <p:txBody>
          <a:bodyPr/>
          <a:lstStyle/>
          <a:p>
            <a:r>
              <a:rPr lang="en-US" dirty="0"/>
              <a:t>Click to edit Master title style</a:t>
            </a:r>
            <a:endParaRPr dirty="0"/>
          </a:p>
        </p:txBody>
      </p:sp>
      <p:sp>
        <p:nvSpPr>
          <p:cNvPr id="3" name="Content Placeholder 2"/>
          <p:cNvSpPr>
            <a:spLocks noGrp="1"/>
          </p:cNvSpPr>
          <p:nvPr>
            <p:ph idx="1"/>
          </p:nvPr>
        </p:nvSpPr>
        <p:spPr>
          <a:xfrm>
            <a:off x="457200" y="2441448"/>
            <a:ext cx="11356848" cy="3584448"/>
          </a:xfrm>
        </p:spPr>
        <p:txBody>
          <a:bodyPr/>
          <a:lstStyle>
            <a:lvl5pPr>
              <a:defRPr/>
            </a:lvl5pPr>
            <a:lvl6pPr>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r>
              <a:rPr lang="en-US" dirty="0"/>
              <a:t>20XX</a:t>
            </a: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692176E-3B49-0477-AA91-E6395EC3F77D}"/>
              </a:ext>
            </a:extLst>
          </p:cNvPr>
          <p:cNvSpPr>
            <a:spLocks noGrp="1"/>
          </p:cNvSpPr>
          <p:nvPr>
            <p:ph type="title"/>
          </p:nvPr>
        </p:nvSpPr>
        <p:spPr>
          <a:xfrm>
            <a:off x="455602" y="831035"/>
            <a:ext cx="11353801" cy="1609344"/>
          </a:xfrm>
        </p:spPr>
        <p:txBody>
          <a:bodyPr/>
          <a:lstStyle/>
          <a:p>
            <a:r>
              <a:rPr lang="en-US" dirty="0"/>
              <a:t>Click to edit Master title style</a:t>
            </a:r>
            <a:endParaRPr dirty="0"/>
          </a:p>
        </p:txBody>
      </p:sp>
      <p:sp>
        <p:nvSpPr>
          <p:cNvPr id="13" name="Content Placeholder 40">
            <a:extLst>
              <a:ext uri="{FF2B5EF4-FFF2-40B4-BE49-F238E27FC236}">
                <a16:creationId xmlns:a16="http://schemas.microsoft.com/office/drawing/2014/main" id="{7C8F3378-EB27-AC31-6C44-8CB4DBF4C563}"/>
              </a:ext>
            </a:extLst>
          </p:cNvPr>
          <p:cNvSpPr>
            <a:spLocks noGrp="1"/>
          </p:cNvSpPr>
          <p:nvPr>
            <p:ph sz="quarter" idx="14"/>
          </p:nvPr>
        </p:nvSpPr>
        <p:spPr>
          <a:xfrm>
            <a:off x="914400" y="2971800"/>
            <a:ext cx="4645152" cy="2807208"/>
          </a:xfrm>
        </p:spPr>
        <p:txBody>
          <a:bodyPr anchor="t">
            <a:normAutofit/>
          </a:bodyPr>
          <a:lstStyle>
            <a:lvl1pPr marL="228600" indent="-228600">
              <a:lnSpc>
                <a:spcPct val="90000"/>
              </a:lnSpc>
              <a:spcBef>
                <a:spcPts val="1800"/>
              </a:spcBef>
              <a:buFont typeface="Arial" panose="020B0604020202020204" pitchFamily="34" charset="0"/>
              <a:buChar cha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0">
            <a:extLst>
              <a:ext uri="{FF2B5EF4-FFF2-40B4-BE49-F238E27FC236}">
                <a16:creationId xmlns:a16="http://schemas.microsoft.com/office/drawing/2014/main" id="{A95C8986-0A58-82D9-4156-FD62D9F187C3}"/>
              </a:ext>
            </a:extLst>
          </p:cNvPr>
          <p:cNvSpPr>
            <a:spLocks noGrp="1"/>
          </p:cNvSpPr>
          <p:nvPr>
            <p:ph sz="quarter" idx="13"/>
          </p:nvPr>
        </p:nvSpPr>
        <p:spPr>
          <a:xfrm>
            <a:off x="6784848" y="2971800"/>
            <a:ext cx="4645152" cy="2807208"/>
          </a:xfrm>
        </p:spPr>
        <p:txBody>
          <a:bodyPr anchor="t">
            <a:normAutofit/>
          </a:bodyPr>
          <a:lstStyle>
            <a:lvl1pPr marL="0" indent="0">
              <a:lnSpc>
                <a:spcPct val="90000"/>
              </a:lnSpc>
              <a:spcBef>
                <a:spcPts val="1800"/>
              </a:spcBef>
              <a:buFont typeface="Arial" panose="020B0604020202020204" pitchFamily="34" charset="0"/>
              <a:buNone/>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DC044-78B6-9932-0415-93ACBF93137F}"/>
              </a:ext>
            </a:extLst>
          </p:cNvPr>
          <p:cNvSpPr>
            <a:spLocks noGrp="1"/>
          </p:cNvSpPr>
          <p:nvPr>
            <p:ph type="dt" sz="half" idx="11"/>
          </p:nvPr>
        </p:nvSpPr>
        <p:spPr/>
        <p:txBody>
          <a:bodyPr/>
          <a:lstStyle/>
          <a:p>
            <a:r>
              <a:rPr lang="en-US" dirty="0"/>
              <a:t>20XX</a:t>
            </a:r>
          </a:p>
        </p:txBody>
      </p:sp>
      <p:sp>
        <p:nvSpPr>
          <p:cNvPr id="3" name="Footer Placeholder 2">
            <a:extLst>
              <a:ext uri="{FF2B5EF4-FFF2-40B4-BE49-F238E27FC236}">
                <a16:creationId xmlns:a16="http://schemas.microsoft.com/office/drawing/2014/main" id="{780965DC-0B8B-F872-935E-9D9D3721E34A}"/>
              </a:ext>
            </a:extLst>
          </p:cNvPr>
          <p:cNvSpPr>
            <a:spLocks noGrp="1"/>
          </p:cNvSpPr>
          <p:nvPr>
            <p:ph type="ftr" sz="quarter" idx="10"/>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B763E988-0054-287A-6AAE-06E21E1DB796}"/>
              </a:ext>
            </a:extLst>
          </p:cNvPr>
          <p:cNvSpPr>
            <a:spLocks noGrp="1"/>
          </p:cNvSpPr>
          <p:nvPr>
            <p:ph type="sldNum" sz="quarter" idx="12"/>
          </p:nvPr>
        </p:nvSpPr>
        <p:spPr/>
        <p:txBody>
          <a:bodyPr/>
          <a:lstStyle/>
          <a:p>
            <a:fld id="{2A013F82-EE5E-44EE-A61D-E31C6657F26F}" type="slidenum">
              <a:rPr lang="en-US" smtClean="0"/>
              <a:pPr/>
              <a:t>‹#›</a:t>
            </a:fld>
            <a:endParaRPr lang="en-US" dirty="0"/>
          </a:p>
        </p:txBody>
      </p:sp>
      <p:cxnSp>
        <p:nvCxnSpPr>
          <p:cNvPr id="14" name="Straight Connector 13">
            <a:extLst>
              <a:ext uri="{FF2B5EF4-FFF2-40B4-BE49-F238E27FC236}">
                <a16:creationId xmlns:a16="http://schemas.microsoft.com/office/drawing/2014/main" id="{E6536B7D-E277-C256-5856-F8E6C59FC5E1}"/>
              </a:ext>
            </a:extLst>
          </p:cNvPr>
          <p:cNvCxnSpPr>
            <a:cxnSpLocks/>
          </p:cNvCxnSpPr>
          <p:nvPr userDrawn="1"/>
        </p:nvCxnSpPr>
        <p:spPr>
          <a:xfrm>
            <a:off x="455617" y="2438400"/>
            <a:ext cx="1135377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52B67A-2B44-F4A3-3DE0-514550897E7D}"/>
              </a:ext>
            </a:extLst>
          </p:cNvPr>
          <p:cNvCxnSpPr>
            <a:cxnSpLocks/>
          </p:cNvCxnSpPr>
          <p:nvPr userDrawn="1"/>
        </p:nvCxnSpPr>
        <p:spPr>
          <a:xfrm>
            <a:off x="6254104" y="2438400"/>
            <a:ext cx="0" cy="358788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1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0A84-9C58-F896-0FB0-49EBCE30672F}"/>
              </a:ext>
            </a:extLst>
          </p:cNvPr>
          <p:cNvSpPr>
            <a:spLocks noGrp="1"/>
          </p:cNvSpPr>
          <p:nvPr>
            <p:ph type="title"/>
          </p:nvPr>
        </p:nvSpPr>
        <p:spPr>
          <a:xfrm>
            <a:off x="455602" y="1197864"/>
            <a:ext cx="11353801" cy="2395728"/>
          </a:xfrm>
        </p:spPr>
        <p:txBody>
          <a:bodyPr>
            <a:normAutofit/>
          </a:bodyPr>
          <a:lstStyle>
            <a:lvl1pPr>
              <a:defRPr sz="4400">
                <a:solidFill>
                  <a:schemeClr val="tx1"/>
                </a:solidFill>
              </a:defRPr>
            </a:lvl1pPr>
          </a:lstStyle>
          <a:p>
            <a:r>
              <a:rPr lang="en-US"/>
              <a:t>Click to edit Master title style</a:t>
            </a:r>
          </a:p>
        </p:txBody>
      </p:sp>
      <p:sp>
        <p:nvSpPr>
          <p:cNvPr id="42" name="Subtitle 2">
            <a:extLst>
              <a:ext uri="{FF2B5EF4-FFF2-40B4-BE49-F238E27FC236}">
                <a16:creationId xmlns:a16="http://schemas.microsoft.com/office/drawing/2014/main" id="{478C78A5-5D77-F57C-D5EA-9FED831F9DA5}"/>
              </a:ext>
            </a:extLst>
          </p:cNvPr>
          <p:cNvSpPr>
            <a:spLocks noGrp="1"/>
          </p:cNvSpPr>
          <p:nvPr>
            <p:ph type="subTitle" idx="1"/>
          </p:nvPr>
        </p:nvSpPr>
        <p:spPr>
          <a:xfrm>
            <a:off x="457200" y="3694176"/>
            <a:ext cx="11356848" cy="1975104"/>
          </a:xfrm>
        </p:spPr>
        <p:txBody>
          <a:bodyPr>
            <a:normAutofit/>
          </a:bodyPr>
          <a:lstStyle>
            <a:lvl1pPr marL="0" indent="0" algn="ctr">
              <a:lnSpc>
                <a:spcPct val="150000"/>
              </a:lnSpc>
              <a:spcBef>
                <a:spcPts val="0"/>
              </a:spcBef>
              <a:buNone/>
              <a:defRPr sz="1800" b="1" cap="all" spc="2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grpSp>
        <p:nvGrpSpPr>
          <p:cNvPr id="6" name="Group 5">
            <a:extLst>
              <a:ext uri="{FF2B5EF4-FFF2-40B4-BE49-F238E27FC236}">
                <a16:creationId xmlns:a16="http://schemas.microsoft.com/office/drawing/2014/main" id="{89272CF2-D7FA-D7DE-67B8-A8E6C0C3987C}"/>
              </a:ext>
            </a:extLst>
          </p:cNvPr>
          <p:cNvGrpSpPr/>
          <p:nvPr userDrawn="1"/>
        </p:nvGrpSpPr>
        <p:grpSpPr>
          <a:xfrm>
            <a:off x="455612" y="830375"/>
            <a:ext cx="11353797" cy="360893"/>
            <a:chOff x="455612" y="830374"/>
            <a:chExt cx="11353797" cy="551233"/>
          </a:xfrm>
          <a:gradFill>
            <a:gsLst>
              <a:gs pos="0">
                <a:schemeClr val="bg2"/>
              </a:gs>
              <a:gs pos="100000">
                <a:schemeClr val="bg2">
                  <a:lumMod val="90000"/>
                  <a:lumOff val="10000"/>
                </a:schemeClr>
              </a:gs>
            </a:gsLst>
            <a:lin ang="16200000" scaled="1"/>
          </a:gradFill>
        </p:grpSpPr>
        <p:sp>
          <p:nvSpPr>
            <p:cNvPr id="7" name="Parallelogram 6">
              <a:extLst>
                <a:ext uri="{FF2B5EF4-FFF2-40B4-BE49-F238E27FC236}">
                  <a16:creationId xmlns:a16="http://schemas.microsoft.com/office/drawing/2014/main" id="{88716FC7-1AD2-45FF-0DA3-7A1BFB1B2E07}"/>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 name="Parallelogram 7">
              <a:extLst>
                <a:ext uri="{FF2B5EF4-FFF2-40B4-BE49-F238E27FC236}">
                  <a16:creationId xmlns:a16="http://schemas.microsoft.com/office/drawing/2014/main" id="{49BB50BB-555B-D492-C307-C81262E21B59}"/>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Parallelogram 8">
              <a:extLst>
                <a:ext uri="{FF2B5EF4-FFF2-40B4-BE49-F238E27FC236}">
                  <a16:creationId xmlns:a16="http://schemas.microsoft.com/office/drawing/2014/main" id="{38408CA3-CC0E-EC5C-062F-934E485268DB}"/>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Parallelogram 9">
              <a:extLst>
                <a:ext uri="{FF2B5EF4-FFF2-40B4-BE49-F238E27FC236}">
                  <a16:creationId xmlns:a16="http://schemas.microsoft.com/office/drawing/2014/main" id="{6AE5ED21-EB43-A35B-E75A-451CB583EBA9}"/>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1" name="Parallelogram 10">
              <a:extLst>
                <a:ext uri="{FF2B5EF4-FFF2-40B4-BE49-F238E27FC236}">
                  <a16:creationId xmlns:a16="http://schemas.microsoft.com/office/drawing/2014/main" id="{BB385C5A-30D8-0BA8-828B-AB63969F183C}"/>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2" name="Parallelogram 11">
              <a:extLst>
                <a:ext uri="{FF2B5EF4-FFF2-40B4-BE49-F238E27FC236}">
                  <a16:creationId xmlns:a16="http://schemas.microsoft.com/office/drawing/2014/main" id="{B64D7533-0D81-28B1-5BCE-B377A69CCB70}"/>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3" name="Parallelogram 12">
              <a:extLst>
                <a:ext uri="{FF2B5EF4-FFF2-40B4-BE49-F238E27FC236}">
                  <a16:creationId xmlns:a16="http://schemas.microsoft.com/office/drawing/2014/main" id="{F999CAC2-3805-7790-0D5B-1C0C560FC393}"/>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4" name="Parallelogram 13">
              <a:extLst>
                <a:ext uri="{FF2B5EF4-FFF2-40B4-BE49-F238E27FC236}">
                  <a16:creationId xmlns:a16="http://schemas.microsoft.com/office/drawing/2014/main" id="{C5745A4C-04EE-2733-6012-D36B5BBBF398}"/>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5" name="Parallelogram 14">
              <a:extLst>
                <a:ext uri="{FF2B5EF4-FFF2-40B4-BE49-F238E27FC236}">
                  <a16:creationId xmlns:a16="http://schemas.microsoft.com/office/drawing/2014/main" id="{AC857CED-E2E1-89D2-A39D-654ACE08A93B}"/>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6" name="Parallelogram 15">
              <a:extLst>
                <a:ext uri="{FF2B5EF4-FFF2-40B4-BE49-F238E27FC236}">
                  <a16:creationId xmlns:a16="http://schemas.microsoft.com/office/drawing/2014/main" id="{39393802-381E-135F-4932-F69B44996A89}"/>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7" name="Parallelogram 16">
              <a:extLst>
                <a:ext uri="{FF2B5EF4-FFF2-40B4-BE49-F238E27FC236}">
                  <a16:creationId xmlns:a16="http://schemas.microsoft.com/office/drawing/2014/main" id="{B4B70FE7-D13E-6BF8-0263-5DC35765D060}"/>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8" name="Parallelogram 17">
              <a:extLst>
                <a:ext uri="{FF2B5EF4-FFF2-40B4-BE49-F238E27FC236}">
                  <a16:creationId xmlns:a16="http://schemas.microsoft.com/office/drawing/2014/main" id="{42E69ACE-9D4F-1BC1-3813-E4A8B8D3DC28}"/>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9" name="Parallelogram 18">
              <a:extLst>
                <a:ext uri="{FF2B5EF4-FFF2-40B4-BE49-F238E27FC236}">
                  <a16:creationId xmlns:a16="http://schemas.microsoft.com/office/drawing/2014/main" id="{F56F1340-0F67-BC41-CE24-7A6D858FB09F}"/>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0" name="Parallelogram 19">
              <a:extLst>
                <a:ext uri="{FF2B5EF4-FFF2-40B4-BE49-F238E27FC236}">
                  <a16:creationId xmlns:a16="http://schemas.microsoft.com/office/drawing/2014/main" id="{F982964F-E8E0-48A7-63EE-30E110ED9895}"/>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1" name="Parallelogram 20">
              <a:extLst>
                <a:ext uri="{FF2B5EF4-FFF2-40B4-BE49-F238E27FC236}">
                  <a16:creationId xmlns:a16="http://schemas.microsoft.com/office/drawing/2014/main" id="{39F1912B-FF96-9C65-85DE-F7EFD9DF13EB}"/>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cxnSp>
        <p:nvCxnSpPr>
          <p:cNvPr id="22" name="Straight Connector 21">
            <a:extLst>
              <a:ext uri="{FF2B5EF4-FFF2-40B4-BE49-F238E27FC236}">
                <a16:creationId xmlns:a16="http://schemas.microsoft.com/office/drawing/2014/main" id="{2868CC7A-81EA-FE94-C301-81556552A481}"/>
              </a:ext>
            </a:extLst>
          </p:cNvPr>
          <p:cNvCxnSpPr/>
          <p:nvPr userDrawn="1"/>
        </p:nvCxnSpPr>
        <p:spPr>
          <a:xfrm rot="10800000">
            <a:off x="455612" y="119126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8EC814-52EA-642A-75CD-07481ECF4273}"/>
              </a:ext>
            </a:extLst>
          </p:cNvPr>
          <p:cNvCxnSpPr/>
          <p:nvPr userDrawn="1"/>
        </p:nvCxnSpPr>
        <p:spPr>
          <a:xfrm rot="10800000">
            <a:off x="455611" y="831038"/>
            <a:ext cx="1135379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FDA2521-B0F3-5A0E-9428-0B165F691501}"/>
              </a:ext>
            </a:extLst>
          </p:cNvPr>
          <p:cNvGrpSpPr/>
          <p:nvPr userDrawn="1"/>
        </p:nvGrpSpPr>
        <p:grpSpPr>
          <a:xfrm>
            <a:off x="455595" y="5663122"/>
            <a:ext cx="11353797" cy="360893"/>
            <a:chOff x="455612" y="830374"/>
            <a:chExt cx="11353797" cy="551233"/>
          </a:xfrm>
          <a:gradFill>
            <a:gsLst>
              <a:gs pos="0">
                <a:schemeClr val="bg2"/>
              </a:gs>
              <a:gs pos="100000">
                <a:schemeClr val="bg2">
                  <a:lumMod val="90000"/>
                  <a:lumOff val="10000"/>
                </a:schemeClr>
              </a:gs>
            </a:gsLst>
            <a:lin ang="16200000" scaled="1"/>
          </a:gradFill>
        </p:grpSpPr>
        <p:sp>
          <p:nvSpPr>
            <p:cNvPr id="25" name="Parallelogram 24">
              <a:extLst>
                <a:ext uri="{FF2B5EF4-FFF2-40B4-BE49-F238E27FC236}">
                  <a16:creationId xmlns:a16="http://schemas.microsoft.com/office/drawing/2014/main" id="{FDA5A1D4-EBE7-9453-19D8-B316FAC99927}"/>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6" name="Parallelogram 25">
              <a:extLst>
                <a:ext uri="{FF2B5EF4-FFF2-40B4-BE49-F238E27FC236}">
                  <a16:creationId xmlns:a16="http://schemas.microsoft.com/office/drawing/2014/main" id="{71E21317-0ADC-6BF8-DFD8-DA8C9E0F0646}"/>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7" name="Parallelogram 26">
              <a:extLst>
                <a:ext uri="{FF2B5EF4-FFF2-40B4-BE49-F238E27FC236}">
                  <a16:creationId xmlns:a16="http://schemas.microsoft.com/office/drawing/2014/main" id="{1CEFF694-4FBF-F6A5-750F-30AACB3C2EB9}"/>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8" name="Parallelogram 27">
              <a:extLst>
                <a:ext uri="{FF2B5EF4-FFF2-40B4-BE49-F238E27FC236}">
                  <a16:creationId xmlns:a16="http://schemas.microsoft.com/office/drawing/2014/main" id="{75F19B0A-2C90-24E0-A63C-B8B841B832BF}"/>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9" name="Parallelogram 28">
              <a:extLst>
                <a:ext uri="{FF2B5EF4-FFF2-40B4-BE49-F238E27FC236}">
                  <a16:creationId xmlns:a16="http://schemas.microsoft.com/office/drawing/2014/main" id="{B2554279-F72C-5046-9E50-62272505D46D}"/>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0" name="Parallelogram 29">
              <a:extLst>
                <a:ext uri="{FF2B5EF4-FFF2-40B4-BE49-F238E27FC236}">
                  <a16:creationId xmlns:a16="http://schemas.microsoft.com/office/drawing/2014/main" id="{E736FAE4-B9C8-1879-59A5-D9764E11486C}"/>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1" name="Parallelogram 30">
              <a:extLst>
                <a:ext uri="{FF2B5EF4-FFF2-40B4-BE49-F238E27FC236}">
                  <a16:creationId xmlns:a16="http://schemas.microsoft.com/office/drawing/2014/main" id="{77BA47AA-B3DD-48A7-19BD-E8255F9B069A}"/>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2" name="Parallelogram 31">
              <a:extLst>
                <a:ext uri="{FF2B5EF4-FFF2-40B4-BE49-F238E27FC236}">
                  <a16:creationId xmlns:a16="http://schemas.microsoft.com/office/drawing/2014/main" id="{88FC8D71-7679-D51D-AA45-16338DBF0DA2}"/>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3" name="Parallelogram 32">
              <a:extLst>
                <a:ext uri="{FF2B5EF4-FFF2-40B4-BE49-F238E27FC236}">
                  <a16:creationId xmlns:a16="http://schemas.microsoft.com/office/drawing/2014/main" id="{33BC4D85-8499-C4DE-84DC-80193602AB2A}"/>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4" name="Parallelogram 33">
              <a:extLst>
                <a:ext uri="{FF2B5EF4-FFF2-40B4-BE49-F238E27FC236}">
                  <a16:creationId xmlns:a16="http://schemas.microsoft.com/office/drawing/2014/main" id="{95C1B48A-2A95-F0D4-AC65-178A56B43F86}"/>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5" name="Parallelogram 34">
              <a:extLst>
                <a:ext uri="{FF2B5EF4-FFF2-40B4-BE49-F238E27FC236}">
                  <a16:creationId xmlns:a16="http://schemas.microsoft.com/office/drawing/2014/main" id="{8D2245DE-C317-FF60-ABBF-D0CFE4A503FF}"/>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6" name="Parallelogram 35">
              <a:extLst>
                <a:ext uri="{FF2B5EF4-FFF2-40B4-BE49-F238E27FC236}">
                  <a16:creationId xmlns:a16="http://schemas.microsoft.com/office/drawing/2014/main" id="{460B9A58-26A4-E15F-753D-DA3847B46512}"/>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7" name="Parallelogram 36">
              <a:extLst>
                <a:ext uri="{FF2B5EF4-FFF2-40B4-BE49-F238E27FC236}">
                  <a16:creationId xmlns:a16="http://schemas.microsoft.com/office/drawing/2014/main" id="{B965DC43-1BBE-B7DA-93C1-F920AB125B24}"/>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8" name="Parallelogram 37">
              <a:extLst>
                <a:ext uri="{FF2B5EF4-FFF2-40B4-BE49-F238E27FC236}">
                  <a16:creationId xmlns:a16="http://schemas.microsoft.com/office/drawing/2014/main" id="{B2B05D8B-37A7-2CDF-5C37-B108920566C8}"/>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9" name="Parallelogram 38">
              <a:extLst>
                <a:ext uri="{FF2B5EF4-FFF2-40B4-BE49-F238E27FC236}">
                  <a16:creationId xmlns:a16="http://schemas.microsoft.com/office/drawing/2014/main" id="{0BA82473-BACD-58B4-E315-83013BECB612}"/>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cxnSp>
        <p:nvCxnSpPr>
          <p:cNvPr id="40" name="Straight Connector 39">
            <a:extLst>
              <a:ext uri="{FF2B5EF4-FFF2-40B4-BE49-F238E27FC236}">
                <a16:creationId xmlns:a16="http://schemas.microsoft.com/office/drawing/2014/main" id="{FAF3E19B-FA9C-5C38-6BCD-CE9C1DB196D3}"/>
              </a:ext>
            </a:extLst>
          </p:cNvPr>
          <p:cNvCxnSpPr/>
          <p:nvPr userDrawn="1"/>
        </p:nvCxnSpPr>
        <p:spPr>
          <a:xfrm>
            <a:off x="455617" y="5666723"/>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B6CEBD1-73E3-AFFD-B18B-C563A5DDFBAB}"/>
              </a:ext>
            </a:extLst>
          </p:cNvPr>
          <p:cNvCxnSpPr/>
          <p:nvPr userDrawn="1"/>
        </p:nvCxnSpPr>
        <p:spPr>
          <a:xfrm>
            <a:off x="455618" y="6026955"/>
            <a:ext cx="1135379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98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E7153E3-4FAF-5038-3E06-59C31F3C1FB3}"/>
              </a:ext>
            </a:extLst>
          </p:cNvPr>
          <p:cNvGrpSpPr/>
          <p:nvPr userDrawn="1"/>
        </p:nvGrpSpPr>
        <p:grpSpPr>
          <a:xfrm>
            <a:off x="456096" y="825273"/>
            <a:ext cx="5812452" cy="1469999"/>
            <a:chOff x="457033" y="830370"/>
            <a:chExt cx="5812452" cy="2065186"/>
          </a:xfrm>
        </p:grpSpPr>
        <p:grpSp>
          <p:nvGrpSpPr>
            <p:cNvPr id="7" name="Group 6">
              <a:extLst>
                <a:ext uri="{FF2B5EF4-FFF2-40B4-BE49-F238E27FC236}">
                  <a16:creationId xmlns:a16="http://schemas.microsoft.com/office/drawing/2014/main" id="{47E83417-C739-7E6A-1A1E-66C3A939437F}"/>
                </a:ext>
              </a:extLst>
            </p:cNvPr>
            <p:cNvGrpSpPr/>
            <p:nvPr/>
          </p:nvGrpSpPr>
          <p:grpSpPr>
            <a:xfrm>
              <a:off x="457033" y="830370"/>
              <a:ext cx="5812452" cy="2065186"/>
              <a:chOff x="8710542" y="4028386"/>
              <a:chExt cx="5280721" cy="1876260"/>
            </a:xfrm>
          </p:grpSpPr>
          <p:sp>
            <p:nvSpPr>
              <p:cNvPr id="11" name="Parallelogram 10">
                <a:extLst>
                  <a:ext uri="{FF2B5EF4-FFF2-40B4-BE49-F238E27FC236}">
                    <a16:creationId xmlns:a16="http://schemas.microsoft.com/office/drawing/2014/main" id="{9506D605-7BD2-DBFC-DB13-E043D25FFA58}"/>
                  </a:ext>
                </a:extLst>
              </p:cNvPr>
              <p:cNvSpPr/>
              <p:nvPr/>
            </p:nvSpPr>
            <p:spPr>
              <a:xfrm>
                <a:off x="8710542"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1257EFF3-5056-A157-A797-3494AFA4704F}"/>
                  </a:ext>
                </a:extLst>
              </p:cNvPr>
              <p:cNvGrpSpPr/>
              <p:nvPr/>
            </p:nvGrpSpPr>
            <p:grpSpPr>
              <a:xfrm>
                <a:off x="8720638" y="4038595"/>
                <a:ext cx="753919" cy="1414370"/>
                <a:chOff x="8720635" y="4038595"/>
                <a:chExt cx="794638" cy="1490760"/>
              </a:xfrm>
            </p:grpSpPr>
            <p:sp>
              <p:nvSpPr>
                <p:cNvPr id="18" name="Isosceles Triangle 42">
                  <a:extLst>
                    <a:ext uri="{FF2B5EF4-FFF2-40B4-BE49-F238E27FC236}">
                      <a16:creationId xmlns:a16="http://schemas.microsoft.com/office/drawing/2014/main" id="{7A4C9B86-B935-82A0-D658-EBB7D17E7381}"/>
                    </a:ext>
                  </a:extLst>
                </p:cNvPr>
                <p:cNvSpPr/>
                <p:nvPr/>
              </p:nvSpPr>
              <p:spPr>
                <a:xfrm rot="10800000">
                  <a:off x="8720635" y="4038595"/>
                  <a:ext cx="794638" cy="1490760"/>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9" name="Isosceles Triangle 43">
                  <a:extLst>
                    <a:ext uri="{FF2B5EF4-FFF2-40B4-BE49-F238E27FC236}">
                      <a16:creationId xmlns:a16="http://schemas.microsoft.com/office/drawing/2014/main" id="{3AF50299-1EA6-1864-EDAC-C3E6877A47C9}"/>
                    </a:ext>
                  </a:extLst>
                </p:cNvPr>
                <p:cNvSpPr/>
                <p:nvPr/>
              </p:nvSpPr>
              <p:spPr>
                <a:xfrm rot="10800000">
                  <a:off x="8728687" y="4045437"/>
                  <a:ext cx="298605" cy="49495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sp>
            <p:nvSpPr>
              <p:cNvPr id="13" name="Parallelogram 12">
                <a:extLst>
                  <a:ext uri="{FF2B5EF4-FFF2-40B4-BE49-F238E27FC236}">
                    <a16:creationId xmlns:a16="http://schemas.microsoft.com/office/drawing/2014/main" id="{04CF649A-DFC6-1BF8-0270-752AAA9CEDD6}"/>
                  </a:ext>
                </a:extLst>
              </p:cNvPr>
              <p:cNvSpPr/>
              <p:nvPr/>
            </p:nvSpPr>
            <p:spPr>
              <a:xfrm>
                <a:off x="9439065" y="4028386"/>
                <a:ext cx="1522674" cy="1832173"/>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4" name="Parallelogram 13">
                <a:extLst>
                  <a:ext uri="{FF2B5EF4-FFF2-40B4-BE49-F238E27FC236}">
                    <a16:creationId xmlns:a16="http://schemas.microsoft.com/office/drawing/2014/main" id="{90108786-C7D0-954D-E8A3-AF7C673DEFA1}"/>
                  </a:ext>
                </a:extLst>
              </p:cNvPr>
              <p:cNvSpPr/>
              <p:nvPr/>
            </p:nvSpPr>
            <p:spPr>
              <a:xfrm>
                <a:off x="10161561"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0C3DC63D-6304-DCBF-34B3-0EBBEC1F9065}"/>
                  </a:ext>
                </a:extLst>
              </p:cNvPr>
              <p:cNvGrpSpPr/>
              <p:nvPr/>
            </p:nvGrpSpPr>
            <p:grpSpPr>
              <a:xfrm>
                <a:off x="13172716" y="4417422"/>
                <a:ext cx="818547" cy="1487224"/>
                <a:chOff x="13190867" y="4398032"/>
                <a:chExt cx="829443" cy="1507020"/>
              </a:xfrm>
            </p:grpSpPr>
            <p:sp>
              <p:nvSpPr>
                <p:cNvPr id="16" name="Isosceles Triangle 40">
                  <a:extLst>
                    <a:ext uri="{FF2B5EF4-FFF2-40B4-BE49-F238E27FC236}">
                      <a16:creationId xmlns:a16="http://schemas.microsoft.com/office/drawing/2014/main" id="{6B52CBF4-8599-BFF2-4482-EEE46A5F9AF4}"/>
                    </a:ext>
                  </a:extLst>
                </p:cNvPr>
                <p:cNvSpPr/>
                <p:nvPr/>
              </p:nvSpPr>
              <p:spPr>
                <a:xfrm>
                  <a:off x="13190867" y="4398032"/>
                  <a:ext cx="829442" cy="1469372"/>
                </a:xfrm>
                <a:prstGeom prst="triangle">
                  <a:avLst>
                    <a:gd name="adj" fmla="val 988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7" name="Isosceles Triangle 41">
                  <a:extLst>
                    <a:ext uri="{FF2B5EF4-FFF2-40B4-BE49-F238E27FC236}">
                      <a16:creationId xmlns:a16="http://schemas.microsoft.com/office/drawing/2014/main" id="{042C9065-C8B2-7FDF-02E8-2C9F4269F51F}"/>
                    </a:ext>
                  </a:extLst>
                </p:cNvPr>
                <p:cNvSpPr/>
                <p:nvPr/>
              </p:nvSpPr>
              <p:spPr>
                <a:xfrm>
                  <a:off x="13649993" y="5186464"/>
                  <a:ext cx="370317" cy="71858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grpSp>
        <p:sp>
          <p:nvSpPr>
            <p:cNvPr id="8" name="Parallelogram 7">
              <a:extLst>
                <a:ext uri="{FF2B5EF4-FFF2-40B4-BE49-F238E27FC236}">
                  <a16:creationId xmlns:a16="http://schemas.microsoft.com/office/drawing/2014/main" id="{7A190318-A06B-CC6B-18D2-C2B0A8150403}"/>
                </a:ext>
              </a:extLst>
            </p:cNvPr>
            <p:cNvSpPr/>
            <p:nvPr/>
          </p:nvSpPr>
          <p:spPr>
            <a:xfrm>
              <a:off x="28892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EEE936E-06C8-2235-5084-73FE99F4D1CA}"/>
                </a:ext>
              </a:extLst>
            </p:cNvPr>
            <p:cNvSpPr/>
            <p:nvPr/>
          </p:nvSpPr>
          <p:spPr>
            <a:xfrm>
              <a:off x="37207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0" name="Parallelogram 9">
              <a:extLst>
                <a:ext uri="{FF2B5EF4-FFF2-40B4-BE49-F238E27FC236}">
                  <a16:creationId xmlns:a16="http://schemas.microsoft.com/office/drawing/2014/main" id="{F084BE1D-78B4-6DAB-93E4-251AC62C1350}"/>
                </a:ext>
              </a:extLst>
            </p:cNvPr>
            <p:cNvSpPr/>
            <p:nvPr/>
          </p:nvSpPr>
          <p:spPr>
            <a:xfrm>
              <a:off x="4550954"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1EA096FF-DA4D-A343-D4C0-23DE487905E1}"/>
              </a:ext>
            </a:extLst>
          </p:cNvPr>
          <p:cNvGrpSpPr/>
          <p:nvPr userDrawn="1"/>
        </p:nvGrpSpPr>
        <p:grpSpPr>
          <a:xfrm>
            <a:off x="455611" y="4572000"/>
            <a:ext cx="5812452" cy="1469999"/>
            <a:chOff x="457033" y="830370"/>
            <a:chExt cx="5812452" cy="2065186"/>
          </a:xfrm>
        </p:grpSpPr>
        <p:grpSp>
          <p:nvGrpSpPr>
            <p:cNvPr id="21" name="Group 20">
              <a:extLst>
                <a:ext uri="{FF2B5EF4-FFF2-40B4-BE49-F238E27FC236}">
                  <a16:creationId xmlns:a16="http://schemas.microsoft.com/office/drawing/2014/main" id="{498E795A-DDAB-7E87-CB74-F3C9400DAA07}"/>
                </a:ext>
              </a:extLst>
            </p:cNvPr>
            <p:cNvGrpSpPr/>
            <p:nvPr/>
          </p:nvGrpSpPr>
          <p:grpSpPr>
            <a:xfrm>
              <a:off x="457033" y="830370"/>
              <a:ext cx="5812452" cy="2065186"/>
              <a:chOff x="8710542" y="4028386"/>
              <a:chExt cx="5280721" cy="1876260"/>
            </a:xfrm>
          </p:grpSpPr>
          <p:sp>
            <p:nvSpPr>
              <p:cNvPr id="25" name="Parallelogram 24">
                <a:extLst>
                  <a:ext uri="{FF2B5EF4-FFF2-40B4-BE49-F238E27FC236}">
                    <a16:creationId xmlns:a16="http://schemas.microsoft.com/office/drawing/2014/main" id="{2842CD96-6F19-C2E7-DB53-F591695BFBFD}"/>
                  </a:ext>
                </a:extLst>
              </p:cNvPr>
              <p:cNvSpPr/>
              <p:nvPr/>
            </p:nvSpPr>
            <p:spPr>
              <a:xfrm>
                <a:off x="8710542"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168D220F-2EBD-A806-C9C2-3C1B91FB55A9}"/>
                  </a:ext>
                </a:extLst>
              </p:cNvPr>
              <p:cNvGrpSpPr/>
              <p:nvPr/>
            </p:nvGrpSpPr>
            <p:grpSpPr>
              <a:xfrm>
                <a:off x="8720638" y="4038595"/>
                <a:ext cx="753919" cy="1414370"/>
                <a:chOff x="8720635" y="4038595"/>
                <a:chExt cx="794638" cy="1490760"/>
              </a:xfrm>
            </p:grpSpPr>
            <p:sp>
              <p:nvSpPr>
                <p:cNvPr id="32" name="Isosceles Triangle 42">
                  <a:extLst>
                    <a:ext uri="{FF2B5EF4-FFF2-40B4-BE49-F238E27FC236}">
                      <a16:creationId xmlns:a16="http://schemas.microsoft.com/office/drawing/2014/main" id="{BB1DE0C2-5412-A76E-69E1-3A57548DA2C0}"/>
                    </a:ext>
                  </a:extLst>
                </p:cNvPr>
                <p:cNvSpPr/>
                <p:nvPr/>
              </p:nvSpPr>
              <p:spPr>
                <a:xfrm rot="10800000">
                  <a:off x="8720635" y="4038595"/>
                  <a:ext cx="794638" cy="1490760"/>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33" name="Isosceles Triangle 43">
                  <a:extLst>
                    <a:ext uri="{FF2B5EF4-FFF2-40B4-BE49-F238E27FC236}">
                      <a16:creationId xmlns:a16="http://schemas.microsoft.com/office/drawing/2014/main" id="{3D50BC3F-930B-FB72-0B5F-CEEFA2FA8FA0}"/>
                    </a:ext>
                  </a:extLst>
                </p:cNvPr>
                <p:cNvSpPr/>
                <p:nvPr/>
              </p:nvSpPr>
              <p:spPr>
                <a:xfrm rot="10800000">
                  <a:off x="8728687" y="4045437"/>
                  <a:ext cx="298605" cy="49495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sp>
            <p:nvSpPr>
              <p:cNvPr id="27" name="Parallelogram 26">
                <a:extLst>
                  <a:ext uri="{FF2B5EF4-FFF2-40B4-BE49-F238E27FC236}">
                    <a16:creationId xmlns:a16="http://schemas.microsoft.com/office/drawing/2014/main" id="{F0CB9AE1-299B-0510-3AB7-F2F04AFD95EB}"/>
                  </a:ext>
                </a:extLst>
              </p:cNvPr>
              <p:cNvSpPr/>
              <p:nvPr/>
            </p:nvSpPr>
            <p:spPr>
              <a:xfrm>
                <a:off x="9439065" y="4028386"/>
                <a:ext cx="1522674" cy="1832173"/>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8" name="Parallelogram 27">
                <a:extLst>
                  <a:ext uri="{FF2B5EF4-FFF2-40B4-BE49-F238E27FC236}">
                    <a16:creationId xmlns:a16="http://schemas.microsoft.com/office/drawing/2014/main" id="{4980405C-D948-1A58-EC49-ED0B23B548AB}"/>
                  </a:ext>
                </a:extLst>
              </p:cNvPr>
              <p:cNvSpPr/>
              <p:nvPr/>
            </p:nvSpPr>
            <p:spPr>
              <a:xfrm>
                <a:off x="10161561"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7F270D1C-3800-E1FC-9565-BFBE2F1A59EE}"/>
                  </a:ext>
                </a:extLst>
              </p:cNvPr>
              <p:cNvGrpSpPr/>
              <p:nvPr/>
            </p:nvGrpSpPr>
            <p:grpSpPr>
              <a:xfrm>
                <a:off x="13172716" y="4417422"/>
                <a:ext cx="818547" cy="1487224"/>
                <a:chOff x="13190867" y="4398032"/>
                <a:chExt cx="829443" cy="1507020"/>
              </a:xfrm>
            </p:grpSpPr>
            <p:sp>
              <p:nvSpPr>
                <p:cNvPr id="30" name="Isosceles Triangle 40">
                  <a:extLst>
                    <a:ext uri="{FF2B5EF4-FFF2-40B4-BE49-F238E27FC236}">
                      <a16:creationId xmlns:a16="http://schemas.microsoft.com/office/drawing/2014/main" id="{F3BD1C8B-91DF-FCC8-CD61-449251E29867}"/>
                    </a:ext>
                  </a:extLst>
                </p:cNvPr>
                <p:cNvSpPr/>
                <p:nvPr/>
              </p:nvSpPr>
              <p:spPr>
                <a:xfrm>
                  <a:off x="13190867" y="4398032"/>
                  <a:ext cx="829442" cy="1469372"/>
                </a:xfrm>
                <a:prstGeom prst="triangle">
                  <a:avLst>
                    <a:gd name="adj" fmla="val 988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31" name="Isosceles Triangle 41">
                  <a:extLst>
                    <a:ext uri="{FF2B5EF4-FFF2-40B4-BE49-F238E27FC236}">
                      <a16:creationId xmlns:a16="http://schemas.microsoft.com/office/drawing/2014/main" id="{AFB2A733-589E-F734-652F-24BE73548569}"/>
                    </a:ext>
                  </a:extLst>
                </p:cNvPr>
                <p:cNvSpPr/>
                <p:nvPr/>
              </p:nvSpPr>
              <p:spPr>
                <a:xfrm>
                  <a:off x="13649993" y="5186464"/>
                  <a:ext cx="370317" cy="71858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grpSp>
        <p:sp>
          <p:nvSpPr>
            <p:cNvPr id="22" name="Parallelogram 21">
              <a:extLst>
                <a:ext uri="{FF2B5EF4-FFF2-40B4-BE49-F238E27FC236}">
                  <a16:creationId xmlns:a16="http://schemas.microsoft.com/office/drawing/2014/main" id="{7851D053-622F-D591-749F-3F8F85CB8706}"/>
                </a:ext>
              </a:extLst>
            </p:cNvPr>
            <p:cNvSpPr/>
            <p:nvPr/>
          </p:nvSpPr>
          <p:spPr>
            <a:xfrm>
              <a:off x="28892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3" name="Parallelogram 22">
              <a:extLst>
                <a:ext uri="{FF2B5EF4-FFF2-40B4-BE49-F238E27FC236}">
                  <a16:creationId xmlns:a16="http://schemas.microsoft.com/office/drawing/2014/main" id="{65BD8778-F92B-F561-5C9F-4E28D2BAE444}"/>
                </a:ext>
              </a:extLst>
            </p:cNvPr>
            <p:cNvSpPr/>
            <p:nvPr/>
          </p:nvSpPr>
          <p:spPr>
            <a:xfrm>
              <a:off x="37207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4" name="Parallelogram 23">
              <a:extLst>
                <a:ext uri="{FF2B5EF4-FFF2-40B4-BE49-F238E27FC236}">
                  <a16:creationId xmlns:a16="http://schemas.microsoft.com/office/drawing/2014/main" id="{3078A0F2-8500-3B61-7CB7-C06B717BC7B3}"/>
                </a:ext>
              </a:extLst>
            </p:cNvPr>
            <p:cNvSpPr/>
            <p:nvPr/>
          </p:nvSpPr>
          <p:spPr>
            <a:xfrm>
              <a:off x="4550954"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cxnSp>
        <p:nvCxnSpPr>
          <p:cNvPr id="34" name="Straight Connector 33">
            <a:extLst>
              <a:ext uri="{FF2B5EF4-FFF2-40B4-BE49-F238E27FC236}">
                <a16:creationId xmlns:a16="http://schemas.microsoft.com/office/drawing/2014/main" id="{16F49FA9-9C63-477D-9647-E85476276144}"/>
              </a:ext>
            </a:extLst>
          </p:cNvPr>
          <p:cNvCxnSpPr/>
          <p:nvPr userDrawn="1"/>
        </p:nvCxnSpPr>
        <p:spPr>
          <a:xfrm>
            <a:off x="6246813" y="831037"/>
            <a:ext cx="0" cy="519525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CD77793-980F-C12A-4C1F-8E5CF2312BCB}"/>
              </a:ext>
            </a:extLst>
          </p:cNvPr>
          <p:cNvGrpSpPr/>
          <p:nvPr userDrawn="1"/>
        </p:nvGrpSpPr>
        <p:grpSpPr>
          <a:xfrm>
            <a:off x="453810" y="2277215"/>
            <a:ext cx="5804109" cy="2302786"/>
            <a:chOff x="379667" y="2277215"/>
            <a:chExt cx="5651371" cy="2302786"/>
          </a:xfrm>
        </p:grpSpPr>
        <p:cxnSp>
          <p:nvCxnSpPr>
            <p:cNvPr id="36" name="Straight Connector 35">
              <a:extLst>
                <a:ext uri="{FF2B5EF4-FFF2-40B4-BE49-F238E27FC236}">
                  <a16:creationId xmlns:a16="http://schemas.microsoft.com/office/drawing/2014/main" id="{0666CF6D-7BC9-C8C9-5F6E-1ABD405AF2F1}"/>
                </a:ext>
              </a:extLst>
            </p:cNvPr>
            <p:cNvCxnSpPr>
              <a:cxnSpLocks/>
            </p:cNvCxnSpPr>
            <p:nvPr/>
          </p:nvCxnSpPr>
          <p:spPr>
            <a:xfrm flipH="1">
              <a:off x="379667" y="2277215"/>
              <a:ext cx="563880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055B61-28A3-530B-B84F-BBE72252970B}"/>
                </a:ext>
              </a:extLst>
            </p:cNvPr>
            <p:cNvCxnSpPr>
              <a:cxnSpLocks/>
            </p:cNvCxnSpPr>
            <p:nvPr/>
          </p:nvCxnSpPr>
          <p:spPr>
            <a:xfrm>
              <a:off x="392243" y="4580001"/>
              <a:ext cx="563879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F4B99DA4-D361-CB3B-1C65-E043624F851D}"/>
              </a:ext>
            </a:extLst>
          </p:cNvPr>
          <p:cNvCxnSpPr/>
          <p:nvPr userDrawn="1"/>
        </p:nvCxnSpPr>
        <p:spPr>
          <a:xfrm rot="10800000">
            <a:off x="455611" y="831038"/>
            <a:ext cx="1135379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EB66D9-438A-25D6-4477-C6587095FFD0}"/>
              </a:ext>
            </a:extLst>
          </p:cNvPr>
          <p:cNvCxnSpPr/>
          <p:nvPr userDrawn="1"/>
        </p:nvCxnSpPr>
        <p:spPr>
          <a:xfrm>
            <a:off x="455618" y="6026955"/>
            <a:ext cx="1135379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4C98393-F36D-0E2E-7C65-156C35874895}"/>
              </a:ext>
            </a:extLst>
          </p:cNvPr>
          <p:cNvSpPr>
            <a:spLocks noGrp="1"/>
          </p:cNvSpPr>
          <p:nvPr>
            <p:ph type="title"/>
          </p:nvPr>
        </p:nvSpPr>
        <p:spPr>
          <a:xfrm>
            <a:off x="455602" y="2295272"/>
            <a:ext cx="5788152" cy="2284060"/>
          </a:xfrm>
        </p:spPr>
        <p:txBody>
          <a:bodyPr/>
          <a:lstStyle/>
          <a:p>
            <a:r>
              <a:rPr lang="en-US" dirty="0"/>
              <a:t>Click to edit Master title style</a:t>
            </a:r>
          </a:p>
        </p:txBody>
      </p:sp>
      <p:sp>
        <p:nvSpPr>
          <p:cNvPr id="41" name="Content Placeholder 40">
            <a:extLst>
              <a:ext uri="{FF2B5EF4-FFF2-40B4-BE49-F238E27FC236}">
                <a16:creationId xmlns:a16="http://schemas.microsoft.com/office/drawing/2014/main" id="{C19160C8-ECEB-7240-9ABC-EF687B108C4A}"/>
              </a:ext>
            </a:extLst>
          </p:cNvPr>
          <p:cNvSpPr>
            <a:spLocks noGrp="1"/>
          </p:cNvSpPr>
          <p:nvPr>
            <p:ph sz="quarter" idx="13"/>
          </p:nvPr>
        </p:nvSpPr>
        <p:spPr>
          <a:xfrm>
            <a:off x="6775704" y="990600"/>
            <a:ext cx="4576508" cy="4938713"/>
          </a:xfrm>
        </p:spPr>
        <p:txBody>
          <a:bodyPr anchor="ctr"/>
          <a:lstStyle>
            <a:lvl1pPr marL="0" indent="0">
              <a:lnSpc>
                <a:spcPct val="150000"/>
              </a:lnSpc>
              <a:spcBef>
                <a:spcPts val="0"/>
              </a:spcBef>
              <a:buNone/>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FAB1309-6FE3-0960-7BB1-BDE74FC2D615}"/>
              </a:ext>
            </a:extLst>
          </p:cNvPr>
          <p:cNvSpPr>
            <a:spLocks noGrp="1"/>
          </p:cNvSpPr>
          <p:nvPr>
            <p:ph type="dt" sz="half" idx="11"/>
          </p:nvPr>
        </p:nvSpPr>
        <p:spPr/>
        <p:txBody>
          <a:bodyPr/>
          <a:lstStyle/>
          <a:p>
            <a:r>
              <a:rPr lang="en-US" dirty="0"/>
              <a:t>20XX</a:t>
            </a:r>
          </a:p>
        </p:txBody>
      </p:sp>
      <p:sp>
        <p:nvSpPr>
          <p:cNvPr id="3" name="Footer Placeholder 2">
            <a:extLst>
              <a:ext uri="{FF2B5EF4-FFF2-40B4-BE49-F238E27FC236}">
                <a16:creationId xmlns:a16="http://schemas.microsoft.com/office/drawing/2014/main" id="{D63F6282-234B-8776-F76F-A59B8040AD36}"/>
              </a:ext>
            </a:extLst>
          </p:cNvPr>
          <p:cNvSpPr>
            <a:spLocks noGrp="1"/>
          </p:cNvSpPr>
          <p:nvPr>
            <p:ph type="ftr" sz="quarter" idx="10"/>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31EEF7EA-493F-E798-EEAB-43E3F04C8E94}"/>
              </a:ext>
            </a:extLst>
          </p:cNvPr>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352796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op and content lef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7EA237-29E4-C9E5-1412-45F20A771318}"/>
              </a:ext>
            </a:extLst>
          </p:cNvPr>
          <p:cNvGrpSpPr/>
          <p:nvPr userDrawn="1"/>
        </p:nvGrpSpPr>
        <p:grpSpPr>
          <a:xfrm>
            <a:off x="6048174" y="831032"/>
            <a:ext cx="5732456" cy="364609"/>
            <a:chOff x="6019602" y="5661675"/>
            <a:chExt cx="5732456" cy="364609"/>
          </a:xfrm>
        </p:grpSpPr>
        <p:sp>
          <p:nvSpPr>
            <p:cNvPr id="7" name="Parallelogram 6">
              <a:extLst>
                <a:ext uri="{FF2B5EF4-FFF2-40B4-BE49-F238E27FC236}">
                  <a16:creationId xmlns:a16="http://schemas.microsoft.com/office/drawing/2014/main" id="{1067193A-4C41-AD7D-5AE7-4018376E69D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C2D123BE-1B6C-C770-3900-0879FE097DA6}"/>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60214242-3860-51C5-20FB-A2DFA298A648}"/>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0" name="Parallelogram 9">
              <a:extLst>
                <a:ext uri="{FF2B5EF4-FFF2-40B4-BE49-F238E27FC236}">
                  <a16:creationId xmlns:a16="http://schemas.microsoft.com/office/drawing/2014/main" id="{960A3393-CF72-9623-16A9-B9F0D4324992}"/>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1" name="Parallelogram 10">
              <a:extLst>
                <a:ext uri="{FF2B5EF4-FFF2-40B4-BE49-F238E27FC236}">
                  <a16:creationId xmlns:a16="http://schemas.microsoft.com/office/drawing/2014/main" id="{9E66747B-3A35-E221-7141-F2675D8B6B3A}"/>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2" name="Parallelogram 11">
              <a:extLst>
                <a:ext uri="{FF2B5EF4-FFF2-40B4-BE49-F238E27FC236}">
                  <a16:creationId xmlns:a16="http://schemas.microsoft.com/office/drawing/2014/main" id="{2BA5F574-F13B-DD46-1569-957B8C2121D0}"/>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3" name="Parallelogram 12">
              <a:extLst>
                <a:ext uri="{FF2B5EF4-FFF2-40B4-BE49-F238E27FC236}">
                  <a16:creationId xmlns:a16="http://schemas.microsoft.com/office/drawing/2014/main" id="{419CF334-9665-5F30-9F58-70950EE0825F}"/>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cxnSp>
        <p:nvCxnSpPr>
          <p:cNvPr id="14" name="Straight Connector 13">
            <a:extLst>
              <a:ext uri="{FF2B5EF4-FFF2-40B4-BE49-F238E27FC236}">
                <a16:creationId xmlns:a16="http://schemas.microsoft.com/office/drawing/2014/main" id="{C7DA8F13-04F3-DE80-D663-1A43C40A1523}"/>
              </a:ext>
            </a:extLst>
          </p:cNvPr>
          <p:cNvCxnSpPr>
            <a:cxnSpLocks/>
          </p:cNvCxnSpPr>
          <p:nvPr userDrawn="1"/>
        </p:nvCxnSpPr>
        <p:spPr>
          <a:xfrm flipH="1">
            <a:off x="6010075" y="3553941"/>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C861AE-2000-B67A-1013-C065785C8824}"/>
              </a:ext>
            </a:extLst>
          </p:cNvPr>
          <p:cNvCxnSpPr>
            <a:cxnSpLocks/>
          </p:cNvCxnSpPr>
          <p:nvPr userDrawn="1"/>
        </p:nvCxnSpPr>
        <p:spPr>
          <a:xfrm flipH="1">
            <a:off x="6010075" y="1191925"/>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A56E6F3-93DA-B3EA-46A3-D9DDB8500FE9}"/>
              </a:ext>
            </a:extLst>
          </p:cNvPr>
          <p:cNvGrpSpPr/>
          <p:nvPr userDrawn="1"/>
        </p:nvGrpSpPr>
        <p:grpSpPr>
          <a:xfrm>
            <a:off x="6040759" y="3566068"/>
            <a:ext cx="5732456" cy="364609"/>
            <a:chOff x="6019602" y="5661675"/>
            <a:chExt cx="5732456" cy="364609"/>
          </a:xfrm>
        </p:grpSpPr>
        <p:sp>
          <p:nvSpPr>
            <p:cNvPr id="17" name="Parallelogram 16">
              <a:extLst>
                <a:ext uri="{FF2B5EF4-FFF2-40B4-BE49-F238E27FC236}">
                  <a16:creationId xmlns:a16="http://schemas.microsoft.com/office/drawing/2014/main" id="{D5280277-9E19-9704-ABD4-1C8FD523AF9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8" name="Parallelogram 17">
              <a:extLst>
                <a:ext uri="{FF2B5EF4-FFF2-40B4-BE49-F238E27FC236}">
                  <a16:creationId xmlns:a16="http://schemas.microsoft.com/office/drawing/2014/main" id="{BC067164-AF53-9619-FC03-FDC26E1C9272}"/>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9" name="Parallelogram 18">
              <a:extLst>
                <a:ext uri="{FF2B5EF4-FFF2-40B4-BE49-F238E27FC236}">
                  <a16:creationId xmlns:a16="http://schemas.microsoft.com/office/drawing/2014/main" id="{12F2B5D7-28A9-E995-4985-B550BCA752B9}"/>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0" name="Parallelogram 19">
              <a:extLst>
                <a:ext uri="{FF2B5EF4-FFF2-40B4-BE49-F238E27FC236}">
                  <a16:creationId xmlns:a16="http://schemas.microsoft.com/office/drawing/2014/main" id="{213BCD68-93FC-814A-D777-F85BB289AD61}"/>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1" name="Parallelogram 20">
              <a:extLst>
                <a:ext uri="{FF2B5EF4-FFF2-40B4-BE49-F238E27FC236}">
                  <a16:creationId xmlns:a16="http://schemas.microsoft.com/office/drawing/2014/main" id="{D44736AA-6664-C549-2FAD-8A0CFE27AFA5}"/>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BC2E2F51-EF4C-75FB-6221-8DB6F4BDC3E6}"/>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3" name="Parallelogram 22">
              <a:extLst>
                <a:ext uri="{FF2B5EF4-FFF2-40B4-BE49-F238E27FC236}">
                  <a16:creationId xmlns:a16="http://schemas.microsoft.com/office/drawing/2014/main" id="{86C815CE-7C62-59B1-BAB4-4397B0C1542B}"/>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cxnSp>
        <p:nvCxnSpPr>
          <p:cNvPr id="24" name="Straight Connector 23">
            <a:extLst>
              <a:ext uri="{FF2B5EF4-FFF2-40B4-BE49-F238E27FC236}">
                <a16:creationId xmlns:a16="http://schemas.microsoft.com/office/drawing/2014/main" id="{ECED2785-56AF-3451-10FB-4E6F9699635B}"/>
              </a:ext>
            </a:extLst>
          </p:cNvPr>
          <p:cNvCxnSpPr>
            <a:cxnSpLocks/>
          </p:cNvCxnSpPr>
          <p:nvPr userDrawn="1"/>
        </p:nvCxnSpPr>
        <p:spPr>
          <a:xfrm flipH="1">
            <a:off x="6019602" y="3919564"/>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5" name="Picture 24" descr="A blue background with white lines&#10;&#10;Description automatically generated">
            <a:extLst>
              <a:ext uri="{FF2B5EF4-FFF2-40B4-BE49-F238E27FC236}">
                <a16:creationId xmlns:a16="http://schemas.microsoft.com/office/drawing/2014/main" id="{E69ACA87-2170-A3D4-B23A-427CA93C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30437" y="3949700"/>
            <a:ext cx="5753100" cy="2070100"/>
          </a:xfrm>
          <a:prstGeom prst="rect">
            <a:avLst/>
          </a:prstGeom>
        </p:spPr>
      </p:pic>
      <p:cxnSp>
        <p:nvCxnSpPr>
          <p:cNvPr id="26" name="Straight Connector 25">
            <a:extLst>
              <a:ext uri="{FF2B5EF4-FFF2-40B4-BE49-F238E27FC236}">
                <a16:creationId xmlns:a16="http://schemas.microsoft.com/office/drawing/2014/main" id="{8022FA80-17C9-2722-5498-68FDC0326EB4}"/>
              </a:ext>
            </a:extLst>
          </p:cNvPr>
          <p:cNvCxnSpPr/>
          <p:nvPr userDrawn="1"/>
        </p:nvCxnSpPr>
        <p:spPr>
          <a:xfrm>
            <a:off x="6012700" y="831037"/>
            <a:ext cx="0" cy="51952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E7745F-BACD-DC4C-E55C-899B1D90F3FE}"/>
              </a:ext>
            </a:extLst>
          </p:cNvPr>
          <p:cNvCxnSpPr/>
          <p:nvPr userDrawn="1"/>
        </p:nvCxnSpPr>
        <p:spPr>
          <a:xfrm rot="10800000">
            <a:off x="455611" y="831038"/>
            <a:ext cx="1135379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AA0A0B06-0927-9D33-6F76-CBB62C289E16}"/>
              </a:ext>
            </a:extLst>
          </p:cNvPr>
          <p:cNvSpPr>
            <a:spLocks noGrp="1"/>
          </p:cNvSpPr>
          <p:nvPr>
            <p:ph type="title"/>
          </p:nvPr>
        </p:nvSpPr>
        <p:spPr>
          <a:xfrm>
            <a:off x="6016752" y="1229933"/>
            <a:ext cx="5788152" cy="2286000"/>
          </a:xfrm>
        </p:spPr>
        <p:txBody>
          <a:bodyPr/>
          <a:lstStyle/>
          <a:p>
            <a:r>
              <a:rPr lang="en-US"/>
              <a:t>Click to edit Master title style</a:t>
            </a:r>
            <a:endParaRPr lang="en-US" dirty="0"/>
          </a:p>
        </p:txBody>
      </p:sp>
      <p:sp>
        <p:nvSpPr>
          <p:cNvPr id="30" name="Content Placeholder 40">
            <a:extLst>
              <a:ext uri="{FF2B5EF4-FFF2-40B4-BE49-F238E27FC236}">
                <a16:creationId xmlns:a16="http://schemas.microsoft.com/office/drawing/2014/main" id="{23951D4E-C68E-139B-F5B4-4C5307ADD0B1}"/>
              </a:ext>
            </a:extLst>
          </p:cNvPr>
          <p:cNvSpPr>
            <a:spLocks noGrp="1"/>
          </p:cNvSpPr>
          <p:nvPr>
            <p:ph sz="quarter" idx="13"/>
          </p:nvPr>
        </p:nvSpPr>
        <p:spPr>
          <a:xfrm>
            <a:off x="987552" y="990600"/>
            <a:ext cx="4576508" cy="4938713"/>
          </a:xfrm>
        </p:spPr>
        <p:txBody>
          <a:bodyPr anchor="ctr"/>
          <a:lstStyle>
            <a:lvl1pPr marL="228600" indent="-228600">
              <a:lnSpc>
                <a:spcPct val="90000"/>
              </a:lnSpc>
              <a:spcBef>
                <a:spcPts val="1800"/>
              </a:spcBef>
              <a:buFont typeface="Arial" panose="020B0604020202020204" pitchFamily="34" charset="0"/>
              <a:buChar cha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E8B233-AE33-4CB0-F4DA-8AF182D1A119}"/>
              </a:ext>
            </a:extLst>
          </p:cNvPr>
          <p:cNvSpPr>
            <a:spLocks noGrp="1"/>
          </p:cNvSpPr>
          <p:nvPr>
            <p:ph type="dt" sz="half" idx="11"/>
          </p:nvPr>
        </p:nvSpPr>
        <p:spPr/>
        <p:txBody>
          <a:bodyPr/>
          <a:lstStyle/>
          <a:p>
            <a:r>
              <a:rPr lang="en-US" dirty="0"/>
              <a:t>20XX</a:t>
            </a:r>
          </a:p>
        </p:txBody>
      </p:sp>
      <p:sp>
        <p:nvSpPr>
          <p:cNvPr id="3" name="Footer Placeholder 2">
            <a:extLst>
              <a:ext uri="{FF2B5EF4-FFF2-40B4-BE49-F238E27FC236}">
                <a16:creationId xmlns:a16="http://schemas.microsoft.com/office/drawing/2014/main" id="{0168337A-F55F-FF31-E2BC-ECDF93A39831}"/>
              </a:ext>
            </a:extLst>
          </p:cNvPr>
          <p:cNvSpPr>
            <a:spLocks noGrp="1"/>
          </p:cNvSpPr>
          <p:nvPr>
            <p:ph type="ftr" sz="quarter" idx="10"/>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19202236-DAB8-3C41-8C40-1448CC45C51E}"/>
              </a:ext>
            </a:extLst>
          </p:cNvPr>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26845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tica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1A60C-5945-8E6F-F895-9ECCDE0CA279}"/>
              </a:ext>
            </a:extLst>
          </p:cNvPr>
          <p:cNvSpPr>
            <a:spLocks noGrp="1"/>
          </p:cNvSpPr>
          <p:nvPr>
            <p:ph type="title"/>
          </p:nvPr>
        </p:nvSpPr>
        <p:spPr>
          <a:xfrm>
            <a:off x="455602" y="1554480"/>
            <a:ext cx="8010144" cy="1673352"/>
          </a:xfrm>
        </p:spPr>
        <p:txBody>
          <a:bodyPr/>
          <a:lstStyle/>
          <a:p>
            <a:r>
              <a:rPr lang="en-US"/>
              <a:t>Click to edit Master title style</a:t>
            </a:r>
          </a:p>
        </p:txBody>
      </p:sp>
      <p:sp>
        <p:nvSpPr>
          <p:cNvPr id="24" name="Content Placeholder 40">
            <a:extLst>
              <a:ext uri="{FF2B5EF4-FFF2-40B4-BE49-F238E27FC236}">
                <a16:creationId xmlns:a16="http://schemas.microsoft.com/office/drawing/2014/main" id="{94875880-BEFD-F3B6-9740-634DB1A7E825}"/>
              </a:ext>
            </a:extLst>
          </p:cNvPr>
          <p:cNvSpPr>
            <a:spLocks noGrp="1"/>
          </p:cNvSpPr>
          <p:nvPr>
            <p:ph sz="quarter" idx="13"/>
          </p:nvPr>
        </p:nvSpPr>
        <p:spPr>
          <a:xfrm>
            <a:off x="987552" y="3255264"/>
            <a:ext cx="6931152" cy="2231136"/>
          </a:xfrm>
        </p:spPr>
        <p:txBody>
          <a:bodyPr anchor="t"/>
          <a:lstStyle>
            <a:lvl1pPr marL="0" indent="0">
              <a:lnSpc>
                <a:spcPct val="150000"/>
              </a:lnSpc>
              <a:spcBef>
                <a:spcPts val="1800"/>
              </a:spcBef>
              <a:buNone/>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1CE9A5-CC43-4AD0-865C-3D797DC46EC3}"/>
              </a:ext>
            </a:extLst>
          </p:cNvPr>
          <p:cNvSpPr>
            <a:spLocks noGrp="1"/>
          </p:cNvSpPr>
          <p:nvPr>
            <p:ph type="dt" sz="half" idx="11"/>
          </p:nvPr>
        </p:nvSpPr>
        <p:spPr/>
        <p:txBody>
          <a:bodyPr/>
          <a:lstStyle/>
          <a:p>
            <a:r>
              <a:rPr lang="en-US" dirty="0"/>
              <a:t>20XX</a:t>
            </a:r>
          </a:p>
        </p:txBody>
      </p:sp>
      <p:sp>
        <p:nvSpPr>
          <p:cNvPr id="3" name="Footer Placeholder 2">
            <a:extLst>
              <a:ext uri="{FF2B5EF4-FFF2-40B4-BE49-F238E27FC236}">
                <a16:creationId xmlns:a16="http://schemas.microsoft.com/office/drawing/2014/main" id="{60A220C7-F6CD-FDFB-A647-4C0E8A50D54D}"/>
              </a:ext>
            </a:extLst>
          </p:cNvPr>
          <p:cNvSpPr>
            <a:spLocks noGrp="1"/>
          </p:cNvSpPr>
          <p:nvPr>
            <p:ph type="ftr" sz="quarter" idx="10"/>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8DF22652-AAA2-F315-D13E-1C179AC885CC}"/>
              </a:ext>
            </a:extLst>
          </p:cNvPr>
          <p:cNvSpPr>
            <a:spLocks noGrp="1"/>
          </p:cNvSpPr>
          <p:nvPr>
            <p:ph type="sldNum" sz="quarter" idx="12"/>
          </p:nvPr>
        </p:nvSpPr>
        <p:spPr/>
        <p:txBody>
          <a:bodyPr/>
          <a:lstStyle/>
          <a:p>
            <a:fld id="{2A013F82-EE5E-44EE-A61D-E31C6657F26F}" type="slidenum">
              <a:rPr lang="en-US" smtClean="0"/>
              <a:pPr/>
              <a:t>‹#›</a:t>
            </a:fld>
            <a:endParaRPr lang="en-US" dirty="0"/>
          </a:p>
        </p:txBody>
      </p:sp>
      <p:pic>
        <p:nvPicPr>
          <p:cNvPr id="6" name="Picture 5" descr="A white line art of a star&#10;&#10;Description automatically generated">
            <a:extLst>
              <a:ext uri="{FF2B5EF4-FFF2-40B4-BE49-F238E27FC236}">
                <a16:creationId xmlns:a16="http://schemas.microsoft.com/office/drawing/2014/main" id="{2CB8D1F2-BB19-789F-7A10-7392738768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67091" y="1197889"/>
            <a:ext cx="3342312" cy="2842886"/>
          </a:xfrm>
          <a:prstGeom prst="rect">
            <a:avLst/>
          </a:prstGeom>
        </p:spPr>
      </p:pic>
      <p:grpSp>
        <p:nvGrpSpPr>
          <p:cNvPr id="7" name="Group 6">
            <a:extLst>
              <a:ext uri="{FF2B5EF4-FFF2-40B4-BE49-F238E27FC236}">
                <a16:creationId xmlns:a16="http://schemas.microsoft.com/office/drawing/2014/main" id="{65A412EB-E0A6-358C-725B-9DE71558A9FA}"/>
              </a:ext>
            </a:extLst>
          </p:cNvPr>
          <p:cNvGrpSpPr/>
          <p:nvPr userDrawn="1"/>
        </p:nvGrpSpPr>
        <p:grpSpPr>
          <a:xfrm>
            <a:off x="8456605" y="4038599"/>
            <a:ext cx="3352811" cy="1835639"/>
            <a:chOff x="8695305" y="4038599"/>
            <a:chExt cx="3088783" cy="1835639"/>
          </a:xfrm>
        </p:grpSpPr>
        <p:grpSp>
          <p:nvGrpSpPr>
            <p:cNvPr id="8" name="Group 7">
              <a:extLst>
                <a:ext uri="{FF2B5EF4-FFF2-40B4-BE49-F238E27FC236}">
                  <a16:creationId xmlns:a16="http://schemas.microsoft.com/office/drawing/2014/main" id="{A8B8258E-A0D6-6490-59A7-8A216AFE77EB}"/>
                </a:ext>
              </a:extLst>
            </p:cNvPr>
            <p:cNvGrpSpPr/>
            <p:nvPr/>
          </p:nvGrpSpPr>
          <p:grpSpPr>
            <a:xfrm>
              <a:off x="8695305" y="4038599"/>
              <a:ext cx="3088783" cy="1835639"/>
              <a:chOff x="8720635" y="4038599"/>
              <a:chExt cx="3088783" cy="1835639"/>
            </a:xfrm>
          </p:grpSpPr>
          <p:grpSp>
            <p:nvGrpSpPr>
              <p:cNvPr id="12" name="Group 11">
                <a:extLst>
                  <a:ext uri="{FF2B5EF4-FFF2-40B4-BE49-F238E27FC236}">
                    <a16:creationId xmlns:a16="http://schemas.microsoft.com/office/drawing/2014/main" id="{8BFAEBDB-6FA7-5CCC-7DBB-B8BB04C1C213}"/>
                  </a:ext>
                </a:extLst>
              </p:cNvPr>
              <p:cNvGrpSpPr/>
              <p:nvPr/>
            </p:nvGrpSpPr>
            <p:grpSpPr>
              <a:xfrm>
                <a:off x="8720635" y="4038599"/>
                <a:ext cx="786090" cy="1262596"/>
                <a:chOff x="8720637" y="4038599"/>
                <a:chExt cx="828547" cy="1330789"/>
              </a:xfrm>
            </p:grpSpPr>
            <p:sp>
              <p:nvSpPr>
                <p:cNvPr id="16" name="Isosceles Triangle 15">
                  <a:extLst>
                    <a:ext uri="{FF2B5EF4-FFF2-40B4-BE49-F238E27FC236}">
                      <a16:creationId xmlns:a16="http://schemas.microsoft.com/office/drawing/2014/main" id="{5B44B970-0217-DCCB-42E0-2E86ADABD14A}"/>
                    </a:ext>
                  </a:extLst>
                </p:cNvPr>
                <p:cNvSpPr/>
                <p:nvPr/>
              </p:nvSpPr>
              <p:spPr>
                <a:xfrm rot="10800000">
                  <a:off x="8720637" y="4038599"/>
                  <a:ext cx="828547" cy="1330789"/>
                </a:xfrm>
                <a:prstGeom prst="triangle">
                  <a:avLst>
                    <a:gd name="adj" fmla="val 100000"/>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36B1F82B-DBBF-7ADE-2EA5-4A0FA5A3FE95}"/>
                    </a:ext>
                  </a:extLst>
                </p:cNvPr>
                <p:cNvSpPr/>
                <p:nvPr/>
              </p:nvSpPr>
              <p:spPr>
                <a:xfrm rot="10800000">
                  <a:off x="8728691" y="4045438"/>
                  <a:ext cx="434657" cy="716002"/>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8CD14DD9-20A8-8575-7A61-D84640F40301}"/>
                  </a:ext>
                </a:extLst>
              </p:cNvPr>
              <p:cNvGrpSpPr/>
              <p:nvPr/>
            </p:nvGrpSpPr>
            <p:grpSpPr>
              <a:xfrm>
                <a:off x="11107428" y="4521119"/>
                <a:ext cx="701990" cy="1353119"/>
                <a:chOff x="11098080" y="4503109"/>
                <a:chExt cx="711334" cy="1371130"/>
              </a:xfrm>
            </p:grpSpPr>
            <p:sp>
              <p:nvSpPr>
                <p:cNvPr id="14" name="Isosceles Triangle 13">
                  <a:extLst>
                    <a:ext uri="{FF2B5EF4-FFF2-40B4-BE49-F238E27FC236}">
                      <a16:creationId xmlns:a16="http://schemas.microsoft.com/office/drawing/2014/main" id="{77CC67D8-1AC0-2439-FC7E-981AD0F7E4C5}"/>
                    </a:ext>
                  </a:extLst>
                </p:cNvPr>
                <p:cNvSpPr/>
                <p:nvPr/>
              </p:nvSpPr>
              <p:spPr>
                <a:xfrm>
                  <a:off x="11098080" y="4503109"/>
                  <a:ext cx="711334" cy="1155412"/>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5D5A6138-F194-F6FC-182B-9F86724A187C}"/>
                    </a:ext>
                  </a:extLst>
                </p:cNvPr>
                <p:cNvSpPr/>
                <p:nvPr/>
              </p:nvSpPr>
              <p:spPr>
                <a:xfrm>
                  <a:off x="11382608" y="5181602"/>
                  <a:ext cx="426803" cy="692637"/>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grpSp>
        <p:sp>
          <p:nvSpPr>
            <p:cNvPr id="9" name="Parallelogram 8">
              <a:extLst>
                <a:ext uri="{FF2B5EF4-FFF2-40B4-BE49-F238E27FC236}">
                  <a16:creationId xmlns:a16="http://schemas.microsoft.com/office/drawing/2014/main" id="{4C7B13B7-18D7-207A-021A-D08E4EEA956E}"/>
                </a:ext>
              </a:extLst>
            </p:cNvPr>
            <p:cNvSpPr/>
            <p:nvPr/>
          </p:nvSpPr>
          <p:spPr>
            <a:xfrm>
              <a:off x="8790172" y="4045090"/>
              <a:ext cx="1401587" cy="1621633"/>
            </a:xfrm>
            <a:prstGeom prst="parallelogram">
              <a:avLst>
                <a:gd name="adj" fmla="val 7419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0" name="Parallelogram 9">
              <a:extLst>
                <a:ext uri="{FF2B5EF4-FFF2-40B4-BE49-F238E27FC236}">
                  <a16:creationId xmlns:a16="http://schemas.microsoft.com/office/drawing/2014/main" id="{F3D22A7D-FCB9-6BD1-DB73-C2DF853158EB}"/>
                </a:ext>
              </a:extLst>
            </p:cNvPr>
            <p:cNvSpPr/>
            <p:nvPr/>
          </p:nvSpPr>
          <p:spPr>
            <a:xfrm>
              <a:off x="9538317" y="4045090"/>
              <a:ext cx="1401587" cy="1621633"/>
            </a:xfrm>
            <a:prstGeom prst="parallelogram">
              <a:avLst>
                <a:gd name="adj" fmla="val 7419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1" name="Parallelogram 10">
              <a:extLst>
                <a:ext uri="{FF2B5EF4-FFF2-40B4-BE49-F238E27FC236}">
                  <a16:creationId xmlns:a16="http://schemas.microsoft.com/office/drawing/2014/main" id="{75732992-6CC5-4538-D972-F94812ABC780}"/>
                </a:ext>
              </a:extLst>
            </p:cNvPr>
            <p:cNvSpPr/>
            <p:nvPr/>
          </p:nvSpPr>
          <p:spPr>
            <a:xfrm>
              <a:off x="10325582" y="4045090"/>
              <a:ext cx="1401587" cy="1621633"/>
            </a:xfrm>
            <a:prstGeom prst="parallelogram">
              <a:avLst>
                <a:gd name="adj" fmla="val 7419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A5FD5E00-03A9-DB67-7C55-68BA6AEEAEC9}"/>
              </a:ext>
            </a:extLst>
          </p:cNvPr>
          <p:cNvCxnSpPr>
            <a:cxnSpLocks/>
          </p:cNvCxnSpPr>
          <p:nvPr userDrawn="1"/>
        </p:nvCxnSpPr>
        <p:spPr>
          <a:xfrm>
            <a:off x="8456609" y="4045090"/>
            <a:ext cx="335279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0281E0-AEBC-9934-C7A1-645E1CD275F2}"/>
              </a:ext>
            </a:extLst>
          </p:cNvPr>
          <p:cNvCxnSpPr/>
          <p:nvPr userDrawn="1"/>
        </p:nvCxnSpPr>
        <p:spPr>
          <a:xfrm rot="10800000">
            <a:off x="455612" y="119126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3ACEA6-73D4-5663-99B3-7D9CE75F0A60}"/>
              </a:ext>
            </a:extLst>
          </p:cNvPr>
          <p:cNvCxnSpPr/>
          <p:nvPr userDrawn="1"/>
        </p:nvCxnSpPr>
        <p:spPr>
          <a:xfrm>
            <a:off x="455617" y="5666723"/>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A6D8AF1-5923-E4E6-6F17-4D28FFF59994}"/>
              </a:ext>
            </a:extLst>
          </p:cNvPr>
          <p:cNvGrpSpPr/>
          <p:nvPr userDrawn="1"/>
        </p:nvGrpSpPr>
        <p:grpSpPr>
          <a:xfrm>
            <a:off x="8456609" y="380998"/>
            <a:ext cx="3" cy="6095997"/>
            <a:chOff x="8456609" y="380998"/>
            <a:chExt cx="3" cy="6095997"/>
          </a:xfrm>
        </p:grpSpPr>
        <p:cxnSp>
          <p:nvCxnSpPr>
            <p:cNvPr id="22" name="Straight Connector 21">
              <a:extLst>
                <a:ext uri="{FF2B5EF4-FFF2-40B4-BE49-F238E27FC236}">
                  <a16:creationId xmlns:a16="http://schemas.microsoft.com/office/drawing/2014/main" id="{AC52B6A6-AA68-91B5-DFCC-91DE61FD7B45}"/>
                </a:ext>
              </a:extLst>
            </p:cNvPr>
            <p:cNvCxnSpPr>
              <a:cxnSpLocks/>
            </p:cNvCxnSpPr>
            <p:nvPr/>
          </p:nvCxnSpPr>
          <p:spPr>
            <a:xfrm>
              <a:off x="8456612" y="831037"/>
              <a:ext cx="0" cy="56459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70480E-2E91-8FA9-74D0-E6505CCB7373}"/>
                </a:ext>
              </a:extLst>
            </p:cNvPr>
            <p:cNvCxnSpPr>
              <a:cxnSpLocks/>
            </p:cNvCxnSpPr>
            <p:nvPr/>
          </p:nvCxnSpPr>
          <p:spPr>
            <a:xfrm flipV="1">
              <a:off x="8456609" y="380998"/>
              <a:ext cx="0" cy="45003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745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ttom and content left">
    <p:spTree>
      <p:nvGrpSpPr>
        <p:cNvPr id="1" name=""/>
        <p:cNvGrpSpPr/>
        <p:nvPr/>
      </p:nvGrpSpPr>
      <p:grpSpPr>
        <a:xfrm>
          <a:off x="0" y="0"/>
          <a:ext cx="0" cy="0"/>
          <a:chOff x="0" y="0"/>
          <a:chExt cx="0" cy="0"/>
        </a:xfrm>
      </p:grpSpPr>
      <p:pic>
        <p:nvPicPr>
          <p:cNvPr id="6" name="Picture 5" descr="A blue background with white lines&#10;&#10;Description automatically generated">
            <a:extLst>
              <a:ext uri="{FF2B5EF4-FFF2-40B4-BE49-F238E27FC236}">
                <a16:creationId xmlns:a16="http://schemas.microsoft.com/office/drawing/2014/main" id="{A53C4924-6170-D81C-3073-AC4F70D376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019602" y="844933"/>
            <a:ext cx="5753100" cy="2070100"/>
          </a:xfrm>
          <a:prstGeom prst="rect">
            <a:avLst/>
          </a:prstGeom>
        </p:spPr>
      </p:pic>
      <p:grpSp>
        <p:nvGrpSpPr>
          <p:cNvPr id="7" name="Group 6">
            <a:extLst>
              <a:ext uri="{FF2B5EF4-FFF2-40B4-BE49-F238E27FC236}">
                <a16:creationId xmlns:a16="http://schemas.microsoft.com/office/drawing/2014/main" id="{860591BE-359C-0F5A-1138-94B25A58E12B}"/>
              </a:ext>
            </a:extLst>
          </p:cNvPr>
          <p:cNvGrpSpPr/>
          <p:nvPr userDrawn="1"/>
        </p:nvGrpSpPr>
        <p:grpSpPr>
          <a:xfrm>
            <a:off x="6019602" y="5661675"/>
            <a:ext cx="5732456" cy="364609"/>
            <a:chOff x="6019602" y="5661675"/>
            <a:chExt cx="5732456" cy="364609"/>
          </a:xfrm>
        </p:grpSpPr>
        <p:sp>
          <p:nvSpPr>
            <p:cNvPr id="8" name="Parallelogram 7">
              <a:extLst>
                <a:ext uri="{FF2B5EF4-FFF2-40B4-BE49-F238E27FC236}">
                  <a16:creationId xmlns:a16="http://schemas.microsoft.com/office/drawing/2014/main" id="{6ADEA197-5435-A4D4-5EAE-1361A252E0A6}"/>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DC4423E0-9271-00AF-97BF-73709650786E}"/>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0" name="Parallelogram 9">
              <a:extLst>
                <a:ext uri="{FF2B5EF4-FFF2-40B4-BE49-F238E27FC236}">
                  <a16:creationId xmlns:a16="http://schemas.microsoft.com/office/drawing/2014/main" id="{4EB03BC1-4B65-6435-8A02-2DFEA9C3517F}"/>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1" name="Parallelogram 10">
              <a:extLst>
                <a:ext uri="{FF2B5EF4-FFF2-40B4-BE49-F238E27FC236}">
                  <a16:creationId xmlns:a16="http://schemas.microsoft.com/office/drawing/2014/main" id="{4C537638-17EB-C516-1197-0FEE7D2163C7}"/>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2" name="Parallelogram 11">
              <a:extLst>
                <a:ext uri="{FF2B5EF4-FFF2-40B4-BE49-F238E27FC236}">
                  <a16:creationId xmlns:a16="http://schemas.microsoft.com/office/drawing/2014/main" id="{4EFC1475-C4BA-8CD0-FAE8-61C54FA7D07C}"/>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3" name="Parallelogram 12">
              <a:extLst>
                <a:ext uri="{FF2B5EF4-FFF2-40B4-BE49-F238E27FC236}">
                  <a16:creationId xmlns:a16="http://schemas.microsoft.com/office/drawing/2014/main" id="{4C4FE30E-05DB-3B4D-2E23-2EEDC4B7325D}"/>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4" name="Parallelogram 13">
              <a:extLst>
                <a:ext uri="{FF2B5EF4-FFF2-40B4-BE49-F238E27FC236}">
                  <a16:creationId xmlns:a16="http://schemas.microsoft.com/office/drawing/2014/main" id="{847BA90D-212A-DF64-6BCB-121DBEE10B88}"/>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7473A8DE-0A6F-FCE9-0242-C26500384204}"/>
              </a:ext>
            </a:extLst>
          </p:cNvPr>
          <p:cNvGrpSpPr/>
          <p:nvPr userDrawn="1"/>
        </p:nvGrpSpPr>
        <p:grpSpPr>
          <a:xfrm>
            <a:off x="6010075" y="3276600"/>
            <a:ext cx="5791199" cy="2381900"/>
            <a:chOff x="455611" y="2307799"/>
            <a:chExt cx="5638801" cy="2381900"/>
          </a:xfrm>
        </p:grpSpPr>
        <p:cxnSp>
          <p:nvCxnSpPr>
            <p:cNvPr id="16" name="Straight Connector 15">
              <a:extLst>
                <a:ext uri="{FF2B5EF4-FFF2-40B4-BE49-F238E27FC236}">
                  <a16:creationId xmlns:a16="http://schemas.microsoft.com/office/drawing/2014/main" id="{591E4C76-3597-67DB-A991-CD68CB9C3D22}"/>
                </a:ext>
              </a:extLst>
            </p:cNvPr>
            <p:cNvCxnSpPr>
              <a:cxnSpLocks/>
            </p:cNvCxnSpPr>
            <p:nvPr/>
          </p:nvCxnSpPr>
          <p:spPr>
            <a:xfrm flipH="1">
              <a:off x="455611" y="2307799"/>
              <a:ext cx="563880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E417CE-9A1C-7D61-7122-C2F215281CE7}"/>
                </a:ext>
              </a:extLst>
            </p:cNvPr>
            <p:cNvCxnSpPr>
              <a:cxnSpLocks/>
            </p:cNvCxnSpPr>
            <p:nvPr/>
          </p:nvCxnSpPr>
          <p:spPr>
            <a:xfrm>
              <a:off x="455611" y="4689699"/>
              <a:ext cx="563879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05A720F7-4521-28AA-F0EA-9E594613197B}"/>
              </a:ext>
            </a:extLst>
          </p:cNvPr>
          <p:cNvCxnSpPr/>
          <p:nvPr userDrawn="1"/>
        </p:nvCxnSpPr>
        <p:spPr>
          <a:xfrm>
            <a:off x="6012700" y="831037"/>
            <a:ext cx="0" cy="51952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7BC2822-F3E4-EADA-5A38-B31E5F6F2F93}"/>
              </a:ext>
            </a:extLst>
          </p:cNvPr>
          <p:cNvGrpSpPr/>
          <p:nvPr userDrawn="1"/>
        </p:nvGrpSpPr>
        <p:grpSpPr>
          <a:xfrm>
            <a:off x="6048174" y="2908546"/>
            <a:ext cx="5732456" cy="364609"/>
            <a:chOff x="6019602" y="5661675"/>
            <a:chExt cx="5732456" cy="364609"/>
          </a:xfrm>
        </p:grpSpPr>
        <p:sp>
          <p:nvSpPr>
            <p:cNvPr id="20" name="Parallelogram 19">
              <a:extLst>
                <a:ext uri="{FF2B5EF4-FFF2-40B4-BE49-F238E27FC236}">
                  <a16:creationId xmlns:a16="http://schemas.microsoft.com/office/drawing/2014/main" id="{11D76A43-A8AA-2B5F-2A8D-869C6338F7E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1" name="Parallelogram 20">
              <a:extLst>
                <a:ext uri="{FF2B5EF4-FFF2-40B4-BE49-F238E27FC236}">
                  <a16:creationId xmlns:a16="http://schemas.microsoft.com/office/drawing/2014/main" id="{C3BE4205-C3C1-465F-3522-CFE72D74D46B}"/>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50623EA4-0737-4606-618E-1E99FC373E96}"/>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3" name="Parallelogram 22">
              <a:extLst>
                <a:ext uri="{FF2B5EF4-FFF2-40B4-BE49-F238E27FC236}">
                  <a16:creationId xmlns:a16="http://schemas.microsoft.com/office/drawing/2014/main" id="{990304E7-4FBA-6560-F1FD-699158903E1F}"/>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4" name="Parallelogram 23">
              <a:extLst>
                <a:ext uri="{FF2B5EF4-FFF2-40B4-BE49-F238E27FC236}">
                  <a16:creationId xmlns:a16="http://schemas.microsoft.com/office/drawing/2014/main" id="{38DF2F8F-A4DE-9A51-5892-F2ABEFC8476E}"/>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5" name="Parallelogram 24">
              <a:extLst>
                <a:ext uri="{FF2B5EF4-FFF2-40B4-BE49-F238E27FC236}">
                  <a16:creationId xmlns:a16="http://schemas.microsoft.com/office/drawing/2014/main" id="{862BEF69-AA65-F49B-5255-29121BDC9C50}"/>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6" name="Parallelogram 25">
              <a:extLst>
                <a:ext uri="{FF2B5EF4-FFF2-40B4-BE49-F238E27FC236}">
                  <a16:creationId xmlns:a16="http://schemas.microsoft.com/office/drawing/2014/main" id="{5AE4A6B4-1E90-6820-016B-4C42992D0343}"/>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cxnSp>
        <p:nvCxnSpPr>
          <p:cNvPr id="27" name="Straight Connector 26">
            <a:extLst>
              <a:ext uri="{FF2B5EF4-FFF2-40B4-BE49-F238E27FC236}">
                <a16:creationId xmlns:a16="http://schemas.microsoft.com/office/drawing/2014/main" id="{1A9FA906-0AF9-E1B8-74E8-F146D4E8BFC1}"/>
              </a:ext>
            </a:extLst>
          </p:cNvPr>
          <p:cNvCxnSpPr>
            <a:cxnSpLocks/>
          </p:cNvCxnSpPr>
          <p:nvPr userDrawn="1"/>
        </p:nvCxnSpPr>
        <p:spPr>
          <a:xfrm flipH="1">
            <a:off x="6010075" y="2908546"/>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F1BCDDA3-C13F-B9F7-895C-DC53390F4DE1}"/>
              </a:ext>
            </a:extLst>
          </p:cNvPr>
          <p:cNvSpPr>
            <a:spLocks noGrp="1"/>
          </p:cNvSpPr>
          <p:nvPr>
            <p:ph type="title"/>
          </p:nvPr>
        </p:nvSpPr>
        <p:spPr>
          <a:xfrm>
            <a:off x="6016752" y="3324415"/>
            <a:ext cx="5788152" cy="2286000"/>
          </a:xfrm>
        </p:spPr>
        <p:txBody>
          <a:bodyPr/>
          <a:lstStyle/>
          <a:p>
            <a:r>
              <a:rPr lang="en-US" dirty="0"/>
              <a:t>Click to edit Master title style</a:t>
            </a:r>
          </a:p>
        </p:txBody>
      </p:sp>
      <p:sp>
        <p:nvSpPr>
          <p:cNvPr id="29" name="Content Placeholder 40">
            <a:extLst>
              <a:ext uri="{FF2B5EF4-FFF2-40B4-BE49-F238E27FC236}">
                <a16:creationId xmlns:a16="http://schemas.microsoft.com/office/drawing/2014/main" id="{E158113E-F5F4-CD42-D6AE-FE847DA8DC98}"/>
              </a:ext>
            </a:extLst>
          </p:cNvPr>
          <p:cNvSpPr>
            <a:spLocks noGrp="1"/>
          </p:cNvSpPr>
          <p:nvPr>
            <p:ph sz="quarter" idx="13"/>
          </p:nvPr>
        </p:nvSpPr>
        <p:spPr>
          <a:xfrm>
            <a:off x="987552" y="990600"/>
            <a:ext cx="4576508" cy="4938713"/>
          </a:xfrm>
        </p:spPr>
        <p:txBody>
          <a:bodyPr anchor="ctr"/>
          <a:lstStyle>
            <a:lvl1pPr marL="228600" indent="-228600">
              <a:lnSpc>
                <a:spcPct val="90000"/>
              </a:lnSpc>
              <a:spcBef>
                <a:spcPts val="1800"/>
              </a:spcBef>
              <a:buFont typeface="Arial" panose="020B0604020202020204" pitchFamily="34" charset="0"/>
              <a:buChar cha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1995152-8518-81B4-8DEA-0E13F6EC102F}"/>
              </a:ext>
            </a:extLst>
          </p:cNvPr>
          <p:cNvSpPr>
            <a:spLocks noGrp="1"/>
          </p:cNvSpPr>
          <p:nvPr>
            <p:ph type="dt" sz="half" idx="11"/>
          </p:nvPr>
        </p:nvSpPr>
        <p:spPr/>
        <p:txBody>
          <a:bodyPr/>
          <a:lstStyle/>
          <a:p>
            <a:r>
              <a:rPr lang="en-US" dirty="0"/>
              <a:t>20XX</a:t>
            </a:r>
          </a:p>
        </p:txBody>
      </p:sp>
      <p:sp>
        <p:nvSpPr>
          <p:cNvPr id="3" name="Footer Placeholder 2">
            <a:extLst>
              <a:ext uri="{FF2B5EF4-FFF2-40B4-BE49-F238E27FC236}">
                <a16:creationId xmlns:a16="http://schemas.microsoft.com/office/drawing/2014/main" id="{494940A8-8A97-0FF4-11B6-360DC35D68B8}"/>
              </a:ext>
            </a:extLst>
          </p:cNvPr>
          <p:cNvSpPr>
            <a:spLocks noGrp="1"/>
          </p:cNvSpPr>
          <p:nvPr>
            <p:ph type="ftr" sz="quarter" idx="10"/>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58ED3D9E-A74F-614E-BD02-C6361A3550DA}"/>
              </a:ext>
            </a:extLst>
          </p:cNvPr>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11823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66C8-5392-A1BA-3E25-166578452136}"/>
              </a:ext>
            </a:extLst>
          </p:cNvPr>
          <p:cNvSpPr>
            <a:spLocks noGrp="1"/>
          </p:cNvSpPr>
          <p:nvPr>
            <p:ph type="title"/>
          </p:nvPr>
        </p:nvSpPr>
        <p:spPr>
          <a:xfrm>
            <a:off x="455602" y="1563623"/>
            <a:ext cx="11353801" cy="1581912"/>
          </a:xfrm>
        </p:spPr>
        <p:txBody>
          <a:bodyPr/>
          <a:lstStyle/>
          <a:p>
            <a:r>
              <a:rPr lang="en-US"/>
              <a:t>Click to edit Master title style</a:t>
            </a:r>
          </a:p>
        </p:txBody>
      </p:sp>
      <p:pic>
        <p:nvPicPr>
          <p:cNvPr id="6" name="Picture 5" descr="A white line art of a gear&#10;&#10;Description automatically generated">
            <a:extLst>
              <a:ext uri="{FF2B5EF4-FFF2-40B4-BE49-F238E27FC236}">
                <a16:creationId xmlns:a16="http://schemas.microsoft.com/office/drawing/2014/main" id="{969D475A-FF4D-4BF6-771B-6E26F1086EA7}"/>
              </a:ext>
            </a:extLst>
          </p:cNvPr>
          <p:cNvPicPr>
            <a:picLocks noChangeAspect="1"/>
          </p:cNvPicPr>
          <p:nvPr userDrawn="1"/>
        </p:nvPicPr>
        <p:blipFill>
          <a:blip r:embed="rId2">
            <a:clrChange>
              <a:clrFrom>
                <a:srgbClr val="003A52"/>
              </a:clrFrom>
              <a:clrTo>
                <a:srgbClr val="003A52">
                  <a:alpha val="0"/>
                </a:srgbClr>
              </a:clrTo>
            </a:clrChange>
            <a:extLst>
              <a:ext uri="{28A0092B-C50C-407E-A947-70E740481C1C}">
                <a14:useLocalDpi xmlns:a14="http://schemas.microsoft.com/office/drawing/2010/main" val="0"/>
              </a:ext>
            </a:extLst>
          </a:blip>
          <a:stretch>
            <a:fillRect/>
          </a:stretch>
        </p:blipFill>
        <p:spPr>
          <a:xfrm>
            <a:off x="455540" y="3533948"/>
            <a:ext cx="11353778" cy="2487625"/>
          </a:xfrm>
          <a:prstGeom prst="rect">
            <a:avLst/>
          </a:prstGeom>
        </p:spPr>
      </p:pic>
      <p:grpSp>
        <p:nvGrpSpPr>
          <p:cNvPr id="7" name="Group 6">
            <a:extLst>
              <a:ext uri="{FF2B5EF4-FFF2-40B4-BE49-F238E27FC236}">
                <a16:creationId xmlns:a16="http://schemas.microsoft.com/office/drawing/2014/main" id="{0103F0F1-8B99-CE42-49F5-9FDBAC231D27}"/>
              </a:ext>
            </a:extLst>
          </p:cNvPr>
          <p:cNvGrpSpPr/>
          <p:nvPr userDrawn="1"/>
        </p:nvGrpSpPr>
        <p:grpSpPr>
          <a:xfrm>
            <a:off x="455615" y="3138348"/>
            <a:ext cx="11353797" cy="360893"/>
            <a:chOff x="455612" y="830374"/>
            <a:chExt cx="11353797" cy="551233"/>
          </a:xfrm>
          <a:gradFill>
            <a:gsLst>
              <a:gs pos="0">
                <a:schemeClr val="bg2"/>
              </a:gs>
              <a:gs pos="100000">
                <a:schemeClr val="bg2">
                  <a:lumMod val="90000"/>
                  <a:lumOff val="10000"/>
                </a:schemeClr>
              </a:gs>
            </a:gsLst>
            <a:lin ang="5400000" scaled="0"/>
          </a:gradFill>
        </p:grpSpPr>
        <p:sp>
          <p:nvSpPr>
            <p:cNvPr id="8" name="Parallelogram 7">
              <a:extLst>
                <a:ext uri="{FF2B5EF4-FFF2-40B4-BE49-F238E27FC236}">
                  <a16:creationId xmlns:a16="http://schemas.microsoft.com/office/drawing/2014/main" id="{7F069E72-7FF8-84AF-9550-9DA72DAF57AF}"/>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Parallelogram 8">
              <a:extLst>
                <a:ext uri="{FF2B5EF4-FFF2-40B4-BE49-F238E27FC236}">
                  <a16:creationId xmlns:a16="http://schemas.microsoft.com/office/drawing/2014/main" id="{3B41BD85-A1B9-2654-071F-3CFD640054A8}"/>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Parallelogram 9">
              <a:extLst>
                <a:ext uri="{FF2B5EF4-FFF2-40B4-BE49-F238E27FC236}">
                  <a16:creationId xmlns:a16="http://schemas.microsoft.com/office/drawing/2014/main" id="{EED0310C-65DC-829E-ADA4-298D99C781BC}"/>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1" name="Parallelogram 10">
              <a:extLst>
                <a:ext uri="{FF2B5EF4-FFF2-40B4-BE49-F238E27FC236}">
                  <a16:creationId xmlns:a16="http://schemas.microsoft.com/office/drawing/2014/main" id="{40C02DCA-8541-233D-F0A7-5DE5DEE95FB1}"/>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2" name="Parallelogram 11">
              <a:extLst>
                <a:ext uri="{FF2B5EF4-FFF2-40B4-BE49-F238E27FC236}">
                  <a16:creationId xmlns:a16="http://schemas.microsoft.com/office/drawing/2014/main" id="{E13D6679-F5AE-64AE-B005-22D18A4ABB1F}"/>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3" name="Parallelogram 12">
              <a:extLst>
                <a:ext uri="{FF2B5EF4-FFF2-40B4-BE49-F238E27FC236}">
                  <a16:creationId xmlns:a16="http://schemas.microsoft.com/office/drawing/2014/main" id="{49DDBE34-9147-41FD-5A16-1645B85BF77D}"/>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4" name="Parallelogram 13">
              <a:extLst>
                <a:ext uri="{FF2B5EF4-FFF2-40B4-BE49-F238E27FC236}">
                  <a16:creationId xmlns:a16="http://schemas.microsoft.com/office/drawing/2014/main" id="{50BCD038-1DDC-CA2E-64E7-AA5DB38BA647}"/>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5" name="Parallelogram 14">
              <a:extLst>
                <a:ext uri="{FF2B5EF4-FFF2-40B4-BE49-F238E27FC236}">
                  <a16:creationId xmlns:a16="http://schemas.microsoft.com/office/drawing/2014/main" id="{1C92CC9B-4B44-3A01-7047-6BD05D8FE7E6}"/>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6" name="Parallelogram 15">
              <a:extLst>
                <a:ext uri="{FF2B5EF4-FFF2-40B4-BE49-F238E27FC236}">
                  <a16:creationId xmlns:a16="http://schemas.microsoft.com/office/drawing/2014/main" id="{DD9852C8-BC54-FAF3-2D8A-25CBF6E9B283}"/>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7" name="Parallelogram 16">
              <a:extLst>
                <a:ext uri="{FF2B5EF4-FFF2-40B4-BE49-F238E27FC236}">
                  <a16:creationId xmlns:a16="http://schemas.microsoft.com/office/drawing/2014/main" id="{E261DBF9-F690-CF17-0B00-E392C2D90252}"/>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8" name="Parallelogram 17">
              <a:extLst>
                <a:ext uri="{FF2B5EF4-FFF2-40B4-BE49-F238E27FC236}">
                  <a16:creationId xmlns:a16="http://schemas.microsoft.com/office/drawing/2014/main" id="{F56C1240-414B-5EB8-5FBB-A7A13DD69A8A}"/>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9" name="Parallelogram 18">
              <a:extLst>
                <a:ext uri="{FF2B5EF4-FFF2-40B4-BE49-F238E27FC236}">
                  <a16:creationId xmlns:a16="http://schemas.microsoft.com/office/drawing/2014/main" id="{DFE17768-D6D8-33D5-9451-D0541F505342}"/>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0" name="Parallelogram 19">
              <a:extLst>
                <a:ext uri="{FF2B5EF4-FFF2-40B4-BE49-F238E27FC236}">
                  <a16:creationId xmlns:a16="http://schemas.microsoft.com/office/drawing/2014/main" id="{569E932A-90F8-DB19-C847-A7F5644D2FFC}"/>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1" name="Parallelogram 20">
              <a:extLst>
                <a:ext uri="{FF2B5EF4-FFF2-40B4-BE49-F238E27FC236}">
                  <a16:creationId xmlns:a16="http://schemas.microsoft.com/office/drawing/2014/main" id="{CE53EA5E-8AA6-53A1-2687-A756CD87804C}"/>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2" name="Parallelogram 21">
              <a:extLst>
                <a:ext uri="{FF2B5EF4-FFF2-40B4-BE49-F238E27FC236}">
                  <a16:creationId xmlns:a16="http://schemas.microsoft.com/office/drawing/2014/main" id="{0EAA1DEC-D68F-6F97-707F-E2804657BF77}"/>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grpSp>
        <p:nvGrpSpPr>
          <p:cNvPr id="23" name="Group 22">
            <a:extLst>
              <a:ext uri="{FF2B5EF4-FFF2-40B4-BE49-F238E27FC236}">
                <a16:creationId xmlns:a16="http://schemas.microsoft.com/office/drawing/2014/main" id="{3252422E-1717-6BC8-5C4C-4DCF8E31AFCA}"/>
              </a:ext>
            </a:extLst>
          </p:cNvPr>
          <p:cNvGrpSpPr/>
          <p:nvPr userDrawn="1"/>
        </p:nvGrpSpPr>
        <p:grpSpPr>
          <a:xfrm>
            <a:off x="455611" y="1185957"/>
            <a:ext cx="11353797" cy="360893"/>
            <a:chOff x="455612" y="830374"/>
            <a:chExt cx="11353797" cy="551233"/>
          </a:xfrm>
          <a:gradFill>
            <a:gsLst>
              <a:gs pos="0">
                <a:schemeClr val="bg2"/>
              </a:gs>
              <a:gs pos="100000">
                <a:schemeClr val="bg2">
                  <a:lumMod val="90000"/>
                  <a:lumOff val="10000"/>
                </a:schemeClr>
              </a:gs>
            </a:gsLst>
            <a:lin ang="5400000" scaled="0"/>
          </a:gradFill>
        </p:grpSpPr>
        <p:sp>
          <p:nvSpPr>
            <p:cNvPr id="24" name="Parallelogram 23">
              <a:extLst>
                <a:ext uri="{FF2B5EF4-FFF2-40B4-BE49-F238E27FC236}">
                  <a16:creationId xmlns:a16="http://schemas.microsoft.com/office/drawing/2014/main" id="{A25CC66E-2E68-8B92-D342-F09DD44E5CE6}"/>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5" name="Parallelogram 24">
              <a:extLst>
                <a:ext uri="{FF2B5EF4-FFF2-40B4-BE49-F238E27FC236}">
                  <a16:creationId xmlns:a16="http://schemas.microsoft.com/office/drawing/2014/main" id="{9732F62B-BCFB-7561-1207-27EA2A4F4EBA}"/>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6" name="Parallelogram 25">
              <a:extLst>
                <a:ext uri="{FF2B5EF4-FFF2-40B4-BE49-F238E27FC236}">
                  <a16:creationId xmlns:a16="http://schemas.microsoft.com/office/drawing/2014/main" id="{DE51CE20-CE21-66D2-C44C-81A8838052D0}"/>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7" name="Parallelogram 26">
              <a:extLst>
                <a:ext uri="{FF2B5EF4-FFF2-40B4-BE49-F238E27FC236}">
                  <a16:creationId xmlns:a16="http://schemas.microsoft.com/office/drawing/2014/main" id="{1C7E2B8F-1664-7BF8-E7DB-62896D7DB7E1}"/>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8" name="Parallelogram 27">
              <a:extLst>
                <a:ext uri="{FF2B5EF4-FFF2-40B4-BE49-F238E27FC236}">
                  <a16:creationId xmlns:a16="http://schemas.microsoft.com/office/drawing/2014/main" id="{AD132DAD-249F-1606-4B29-D7F50EA9BEB0}"/>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9" name="Parallelogram 28">
              <a:extLst>
                <a:ext uri="{FF2B5EF4-FFF2-40B4-BE49-F238E27FC236}">
                  <a16:creationId xmlns:a16="http://schemas.microsoft.com/office/drawing/2014/main" id="{1A92F374-94E5-72C1-833E-3C8981C99F82}"/>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0" name="Parallelogram 29">
              <a:extLst>
                <a:ext uri="{FF2B5EF4-FFF2-40B4-BE49-F238E27FC236}">
                  <a16:creationId xmlns:a16="http://schemas.microsoft.com/office/drawing/2014/main" id="{30660F29-C34F-F142-FBFE-5EFF60592A74}"/>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1" name="Parallelogram 30">
              <a:extLst>
                <a:ext uri="{FF2B5EF4-FFF2-40B4-BE49-F238E27FC236}">
                  <a16:creationId xmlns:a16="http://schemas.microsoft.com/office/drawing/2014/main" id="{23F64602-E590-A750-534A-7E8562CB56F8}"/>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2" name="Parallelogram 31">
              <a:extLst>
                <a:ext uri="{FF2B5EF4-FFF2-40B4-BE49-F238E27FC236}">
                  <a16:creationId xmlns:a16="http://schemas.microsoft.com/office/drawing/2014/main" id="{AB0401DE-A1ED-EEA2-D768-C7A0FB5F3863}"/>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3" name="Parallelogram 32">
              <a:extLst>
                <a:ext uri="{FF2B5EF4-FFF2-40B4-BE49-F238E27FC236}">
                  <a16:creationId xmlns:a16="http://schemas.microsoft.com/office/drawing/2014/main" id="{3B9774AB-0141-5B5D-8FBB-A72088A585C2}"/>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4" name="Parallelogram 33">
              <a:extLst>
                <a:ext uri="{FF2B5EF4-FFF2-40B4-BE49-F238E27FC236}">
                  <a16:creationId xmlns:a16="http://schemas.microsoft.com/office/drawing/2014/main" id="{1657BA7F-A6EE-94D0-018F-23DC9C4E46E9}"/>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5" name="Parallelogram 34">
              <a:extLst>
                <a:ext uri="{FF2B5EF4-FFF2-40B4-BE49-F238E27FC236}">
                  <a16:creationId xmlns:a16="http://schemas.microsoft.com/office/drawing/2014/main" id="{7F2BDA6F-B4D1-D747-F3CA-990D29E11B47}"/>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6" name="Parallelogram 35">
              <a:extLst>
                <a:ext uri="{FF2B5EF4-FFF2-40B4-BE49-F238E27FC236}">
                  <a16:creationId xmlns:a16="http://schemas.microsoft.com/office/drawing/2014/main" id="{D3E818D4-E9D6-0078-63FD-E42F98C2D9F0}"/>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7" name="Parallelogram 36">
              <a:extLst>
                <a:ext uri="{FF2B5EF4-FFF2-40B4-BE49-F238E27FC236}">
                  <a16:creationId xmlns:a16="http://schemas.microsoft.com/office/drawing/2014/main" id="{83CB616E-EE88-5948-5603-D3F263478B7A}"/>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8" name="Parallelogram 37">
              <a:extLst>
                <a:ext uri="{FF2B5EF4-FFF2-40B4-BE49-F238E27FC236}">
                  <a16:creationId xmlns:a16="http://schemas.microsoft.com/office/drawing/2014/main" id="{F805762A-0137-B6B4-A7FA-341473BC0A03}"/>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cxnSp>
        <p:nvCxnSpPr>
          <p:cNvPr id="39" name="Straight Connector 38">
            <a:extLst>
              <a:ext uri="{FF2B5EF4-FFF2-40B4-BE49-F238E27FC236}">
                <a16:creationId xmlns:a16="http://schemas.microsoft.com/office/drawing/2014/main" id="{3AE54100-0339-C628-C2A7-18646AEB0A65}"/>
              </a:ext>
            </a:extLst>
          </p:cNvPr>
          <p:cNvCxnSpPr>
            <a:cxnSpLocks/>
          </p:cNvCxnSpPr>
          <p:nvPr userDrawn="1"/>
        </p:nvCxnSpPr>
        <p:spPr>
          <a:xfrm flipH="1">
            <a:off x="455611" y="3152762"/>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EE3CD7-417A-CD45-DA09-19387AFBA24B}"/>
              </a:ext>
            </a:extLst>
          </p:cNvPr>
          <p:cNvCxnSpPr>
            <a:cxnSpLocks/>
          </p:cNvCxnSpPr>
          <p:nvPr userDrawn="1"/>
        </p:nvCxnSpPr>
        <p:spPr>
          <a:xfrm flipH="1">
            <a:off x="455611" y="3515102"/>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81DE243-6E14-E68B-44C2-BD531EA724C3}"/>
              </a:ext>
            </a:extLst>
          </p:cNvPr>
          <p:cNvCxnSpPr/>
          <p:nvPr userDrawn="1"/>
        </p:nvCxnSpPr>
        <p:spPr>
          <a:xfrm>
            <a:off x="455575" y="1546850"/>
            <a:ext cx="1135379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BFA232-92D1-0D73-6867-FE0D0589B3F2}"/>
              </a:ext>
            </a:extLst>
          </p:cNvPr>
          <p:cNvCxnSpPr/>
          <p:nvPr userDrawn="1"/>
        </p:nvCxnSpPr>
        <p:spPr>
          <a:xfrm rot="10800000">
            <a:off x="455576" y="1191271"/>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28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ttom and content right">
    <p:spTree>
      <p:nvGrpSpPr>
        <p:cNvPr id="1" name=""/>
        <p:cNvGrpSpPr/>
        <p:nvPr/>
      </p:nvGrpSpPr>
      <p:grpSpPr>
        <a:xfrm>
          <a:off x="0" y="0"/>
          <a:ext cx="0" cy="0"/>
          <a:chOff x="0" y="0"/>
          <a:chExt cx="0" cy="0"/>
        </a:xfrm>
      </p:grpSpPr>
      <p:pic>
        <p:nvPicPr>
          <p:cNvPr id="6" name="Picture 5" descr="A blue background with white lines&#10;&#10;Description automatically generated">
            <a:extLst>
              <a:ext uri="{FF2B5EF4-FFF2-40B4-BE49-F238E27FC236}">
                <a16:creationId xmlns:a16="http://schemas.microsoft.com/office/drawing/2014/main" id="{4BDA383F-AAAB-383E-24EA-13712AD327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477935" y="837775"/>
            <a:ext cx="5753100" cy="2070100"/>
          </a:xfrm>
          <a:prstGeom prst="rect">
            <a:avLst/>
          </a:prstGeom>
        </p:spPr>
      </p:pic>
      <p:grpSp>
        <p:nvGrpSpPr>
          <p:cNvPr id="7" name="Group 6">
            <a:extLst>
              <a:ext uri="{FF2B5EF4-FFF2-40B4-BE49-F238E27FC236}">
                <a16:creationId xmlns:a16="http://schemas.microsoft.com/office/drawing/2014/main" id="{4E8CC2BA-9E5A-B8F9-6B92-0FC813C23D75}"/>
              </a:ext>
            </a:extLst>
          </p:cNvPr>
          <p:cNvGrpSpPr/>
          <p:nvPr userDrawn="1"/>
        </p:nvGrpSpPr>
        <p:grpSpPr>
          <a:xfrm>
            <a:off x="455611" y="5661675"/>
            <a:ext cx="5732456" cy="364609"/>
            <a:chOff x="6019602" y="5661675"/>
            <a:chExt cx="5732456" cy="364609"/>
          </a:xfrm>
        </p:grpSpPr>
        <p:sp>
          <p:nvSpPr>
            <p:cNvPr id="8" name="Parallelogram 7">
              <a:extLst>
                <a:ext uri="{FF2B5EF4-FFF2-40B4-BE49-F238E27FC236}">
                  <a16:creationId xmlns:a16="http://schemas.microsoft.com/office/drawing/2014/main" id="{DD87EAD6-EBC7-D3AE-60C3-34B05DA56A41}"/>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03B83F28-4E4E-9AEB-7861-D13F12EDE882}"/>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0" name="Parallelogram 9">
              <a:extLst>
                <a:ext uri="{FF2B5EF4-FFF2-40B4-BE49-F238E27FC236}">
                  <a16:creationId xmlns:a16="http://schemas.microsoft.com/office/drawing/2014/main" id="{ABB418CF-2B2A-A44A-B968-D6BA1C6D1F28}"/>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1" name="Parallelogram 10">
              <a:extLst>
                <a:ext uri="{FF2B5EF4-FFF2-40B4-BE49-F238E27FC236}">
                  <a16:creationId xmlns:a16="http://schemas.microsoft.com/office/drawing/2014/main" id="{14B9E5FD-D81F-CF7A-96B8-FB23060CBEA0}"/>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2" name="Parallelogram 11">
              <a:extLst>
                <a:ext uri="{FF2B5EF4-FFF2-40B4-BE49-F238E27FC236}">
                  <a16:creationId xmlns:a16="http://schemas.microsoft.com/office/drawing/2014/main" id="{523B551B-59FF-03A9-CA32-E730A1D2331A}"/>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3" name="Parallelogram 12">
              <a:extLst>
                <a:ext uri="{FF2B5EF4-FFF2-40B4-BE49-F238E27FC236}">
                  <a16:creationId xmlns:a16="http://schemas.microsoft.com/office/drawing/2014/main" id="{921355AD-BB27-6A35-BB58-A8A524B924ED}"/>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4" name="Parallelogram 13">
              <a:extLst>
                <a:ext uri="{FF2B5EF4-FFF2-40B4-BE49-F238E27FC236}">
                  <a16:creationId xmlns:a16="http://schemas.microsoft.com/office/drawing/2014/main" id="{DAB52D65-3606-3391-4D1C-BDE810314BDB}"/>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4A6691FF-3F7E-38FB-08DC-FE05A0521124}"/>
              </a:ext>
            </a:extLst>
          </p:cNvPr>
          <p:cNvGrpSpPr/>
          <p:nvPr userDrawn="1"/>
        </p:nvGrpSpPr>
        <p:grpSpPr>
          <a:xfrm>
            <a:off x="484183" y="2908546"/>
            <a:ext cx="5732456" cy="364609"/>
            <a:chOff x="6019602" y="5661675"/>
            <a:chExt cx="5732456" cy="364609"/>
          </a:xfrm>
        </p:grpSpPr>
        <p:sp>
          <p:nvSpPr>
            <p:cNvPr id="16" name="Parallelogram 15">
              <a:extLst>
                <a:ext uri="{FF2B5EF4-FFF2-40B4-BE49-F238E27FC236}">
                  <a16:creationId xmlns:a16="http://schemas.microsoft.com/office/drawing/2014/main" id="{75AA5753-53CF-3221-6B62-080BB935EC9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7" name="Parallelogram 16">
              <a:extLst>
                <a:ext uri="{FF2B5EF4-FFF2-40B4-BE49-F238E27FC236}">
                  <a16:creationId xmlns:a16="http://schemas.microsoft.com/office/drawing/2014/main" id="{668CA797-7D5A-B608-1ACA-335231DDC29D}"/>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8" name="Parallelogram 17">
              <a:extLst>
                <a:ext uri="{FF2B5EF4-FFF2-40B4-BE49-F238E27FC236}">
                  <a16:creationId xmlns:a16="http://schemas.microsoft.com/office/drawing/2014/main" id="{F54C3A0B-24B1-33F2-A522-EDF45D606FC5}"/>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9" name="Parallelogram 18">
              <a:extLst>
                <a:ext uri="{FF2B5EF4-FFF2-40B4-BE49-F238E27FC236}">
                  <a16:creationId xmlns:a16="http://schemas.microsoft.com/office/drawing/2014/main" id="{87BEB395-0B6F-F887-6EF4-EF08239D52F9}"/>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0" name="Parallelogram 19">
              <a:extLst>
                <a:ext uri="{FF2B5EF4-FFF2-40B4-BE49-F238E27FC236}">
                  <a16:creationId xmlns:a16="http://schemas.microsoft.com/office/drawing/2014/main" id="{CAE4E799-173B-B9F1-B06C-A0CC3B066A56}"/>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1" name="Parallelogram 20">
              <a:extLst>
                <a:ext uri="{FF2B5EF4-FFF2-40B4-BE49-F238E27FC236}">
                  <a16:creationId xmlns:a16="http://schemas.microsoft.com/office/drawing/2014/main" id="{8E793C89-7366-2BCC-D2DB-2F28E9A2A1D4}"/>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28FA3D98-A64F-944A-AB04-37FC2FDDD46E}"/>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3CC19533-8F1E-44A7-8B47-99AB857DF6AB}"/>
              </a:ext>
            </a:extLst>
          </p:cNvPr>
          <p:cNvGrpSpPr/>
          <p:nvPr userDrawn="1"/>
        </p:nvGrpSpPr>
        <p:grpSpPr>
          <a:xfrm>
            <a:off x="446084" y="3276600"/>
            <a:ext cx="5791199" cy="2381900"/>
            <a:chOff x="455611" y="2307799"/>
            <a:chExt cx="5638801" cy="2381900"/>
          </a:xfrm>
        </p:grpSpPr>
        <p:cxnSp>
          <p:nvCxnSpPr>
            <p:cNvPr id="24" name="Straight Connector 23">
              <a:extLst>
                <a:ext uri="{FF2B5EF4-FFF2-40B4-BE49-F238E27FC236}">
                  <a16:creationId xmlns:a16="http://schemas.microsoft.com/office/drawing/2014/main" id="{4073E0F0-E5BD-F223-137D-A645FCF5C0AC}"/>
                </a:ext>
              </a:extLst>
            </p:cNvPr>
            <p:cNvCxnSpPr>
              <a:cxnSpLocks/>
            </p:cNvCxnSpPr>
            <p:nvPr/>
          </p:nvCxnSpPr>
          <p:spPr>
            <a:xfrm flipH="1">
              <a:off x="455611" y="2307799"/>
              <a:ext cx="563880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37CF0E-9F41-6673-C0E1-3BBAD85DA798}"/>
                </a:ext>
              </a:extLst>
            </p:cNvPr>
            <p:cNvCxnSpPr>
              <a:cxnSpLocks/>
            </p:cNvCxnSpPr>
            <p:nvPr/>
          </p:nvCxnSpPr>
          <p:spPr>
            <a:xfrm>
              <a:off x="455611" y="4689699"/>
              <a:ext cx="563879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C443ED3E-F773-4648-2849-F1F54DBAF3A5}"/>
              </a:ext>
            </a:extLst>
          </p:cNvPr>
          <p:cNvCxnSpPr/>
          <p:nvPr userDrawn="1"/>
        </p:nvCxnSpPr>
        <p:spPr>
          <a:xfrm>
            <a:off x="6231310" y="831037"/>
            <a:ext cx="0" cy="51952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5DADD4-18BE-A44A-CDDD-3DD34E207714}"/>
              </a:ext>
            </a:extLst>
          </p:cNvPr>
          <p:cNvCxnSpPr>
            <a:cxnSpLocks/>
          </p:cNvCxnSpPr>
          <p:nvPr userDrawn="1"/>
        </p:nvCxnSpPr>
        <p:spPr>
          <a:xfrm flipH="1">
            <a:off x="446084" y="2908546"/>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99BAFD8D-B1A2-223F-5DEE-8513D22E1155}"/>
              </a:ext>
            </a:extLst>
          </p:cNvPr>
          <p:cNvSpPr>
            <a:spLocks noGrp="1"/>
          </p:cNvSpPr>
          <p:nvPr>
            <p:ph type="title"/>
          </p:nvPr>
        </p:nvSpPr>
        <p:spPr>
          <a:xfrm>
            <a:off x="457200" y="3324415"/>
            <a:ext cx="5768138" cy="2286000"/>
          </a:xfrm>
        </p:spPr>
        <p:txBody>
          <a:bodyPr>
            <a:normAutofit/>
          </a:bodyPr>
          <a:lstStyle>
            <a:lvl1pPr>
              <a:defRPr sz="3200"/>
            </a:lvl1pPr>
          </a:lstStyle>
          <a:p>
            <a:r>
              <a:rPr lang="en-US" dirty="0"/>
              <a:t>Click to edit Master title style</a:t>
            </a:r>
          </a:p>
        </p:txBody>
      </p:sp>
      <p:sp>
        <p:nvSpPr>
          <p:cNvPr id="29" name="Content Placeholder 40">
            <a:extLst>
              <a:ext uri="{FF2B5EF4-FFF2-40B4-BE49-F238E27FC236}">
                <a16:creationId xmlns:a16="http://schemas.microsoft.com/office/drawing/2014/main" id="{DAF58893-225F-9839-4AF5-8AF4C9A4D29B}"/>
              </a:ext>
            </a:extLst>
          </p:cNvPr>
          <p:cNvSpPr>
            <a:spLocks noGrp="1"/>
          </p:cNvSpPr>
          <p:nvPr>
            <p:ph sz="quarter" idx="13"/>
          </p:nvPr>
        </p:nvSpPr>
        <p:spPr>
          <a:xfrm>
            <a:off x="6775704" y="990600"/>
            <a:ext cx="4576508" cy="4938713"/>
          </a:xfrm>
        </p:spPr>
        <p:txBody>
          <a:bodyPr anchor="ctr"/>
          <a:lstStyle>
            <a:lvl1pPr marL="228600" indent="-228600">
              <a:lnSpc>
                <a:spcPct val="90000"/>
              </a:lnSpc>
              <a:spcBef>
                <a:spcPts val="1800"/>
              </a:spcBef>
              <a:buFont typeface="Arial" panose="020B0604020202020204" pitchFamily="34" charset="0"/>
              <a:buChar cha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EC2A924-A402-448B-CA05-2645ABDBE76C}"/>
              </a:ext>
            </a:extLst>
          </p:cNvPr>
          <p:cNvSpPr>
            <a:spLocks noGrp="1"/>
          </p:cNvSpPr>
          <p:nvPr>
            <p:ph type="dt" sz="half" idx="11"/>
          </p:nvPr>
        </p:nvSpPr>
        <p:spPr/>
        <p:txBody>
          <a:bodyPr/>
          <a:lstStyle/>
          <a:p>
            <a:r>
              <a:rPr lang="en-US" dirty="0"/>
              <a:t>20XX</a:t>
            </a:r>
          </a:p>
        </p:txBody>
      </p:sp>
      <p:sp>
        <p:nvSpPr>
          <p:cNvPr id="3" name="Footer Placeholder 2">
            <a:extLst>
              <a:ext uri="{FF2B5EF4-FFF2-40B4-BE49-F238E27FC236}">
                <a16:creationId xmlns:a16="http://schemas.microsoft.com/office/drawing/2014/main" id="{353CF3B9-43F6-FADE-60C0-0D4DC01D96E6}"/>
              </a:ext>
            </a:extLst>
          </p:cNvPr>
          <p:cNvSpPr>
            <a:spLocks noGrp="1"/>
          </p:cNvSpPr>
          <p:nvPr>
            <p:ph type="ftr" sz="quarter" idx="10"/>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59496FBA-69D5-F381-4BB3-47DEEE821A63}"/>
              </a:ext>
            </a:extLst>
          </p:cNvPr>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99721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bottom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C55C-9AF8-EB7E-D4A4-C30E6C649772}"/>
              </a:ext>
            </a:extLst>
          </p:cNvPr>
          <p:cNvSpPr>
            <a:spLocks noGrp="1"/>
          </p:cNvSpPr>
          <p:nvPr>
            <p:ph type="title"/>
          </p:nvPr>
        </p:nvSpPr>
        <p:spPr>
          <a:xfrm>
            <a:off x="455602" y="4398263"/>
            <a:ext cx="9683496" cy="1572768"/>
          </a:xfrm>
        </p:spPr>
        <p:txBody>
          <a:bodyPr/>
          <a:lstStyle/>
          <a:p>
            <a:r>
              <a:rPr lang="en-US"/>
              <a:t>Click to edit Master title style</a:t>
            </a:r>
          </a:p>
        </p:txBody>
      </p:sp>
      <p:sp>
        <p:nvSpPr>
          <p:cNvPr id="13" name="Content Placeholder 40">
            <a:extLst>
              <a:ext uri="{FF2B5EF4-FFF2-40B4-BE49-F238E27FC236}">
                <a16:creationId xmlns:a16="http://schemas.microsoft.com/office/drawing/2014/main" id="{7C8F3378-EB27-AC31-6C44-8CB4DBF4C563}"/>
              </a:ext>
            </a:extLst>
          </p:cNvPr>
          <p:cNvSpPr>
            <a:spLocks noGrp="1"/>
          </p:cNvSpPr>
          <p:nvPr>
            <p:ph sz="quarter" idx="14"/>
          </p:nvPr>
        </p:nvSpPr>
        <p:spPr>
          <a:xfrm>
            <a:off x="987552" y="1188720"/>
            <a:ext cx="4645152" cy="2999232"/>
          </a:xfrm>
        </p:spPr>
        <p:txBody>
          <a:bodyPr anchor="ctr">
            <a:normAutofit/>
          </a:bodyPr>
          <a:lstStyle>
            <a:lvl1pPr marL="228600" indent="-228600">
              <a:lnSpc>
                <a:spcPct val="90000"/>
              </a:lnSpc>
              <a:spcBef>
                <a:spcPts val="1800"/>
              </a:spcBef>
              <a:buFont typeface="Arial" panose="020B0604020202020204" pitchFamily="34" charset="0"/>
              <a:buChar cha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0">
            <a:extLst>
              <a:ext uri="{FF2B5EF4-FFF2-40B4-BE49-F238E27FC236}">
                <a16:creationId xmlns:a16="http://schemas.microsoft.com/office/drawing/2014/main" id="{A95C8986-0A58-82D9-4156-FD62D9F187C3}"/>
              </a:ext>
            </a:extLst>
          </p:cNvPr>
          <p:cNvSpPr>
            <a:spLocks noGrp="1"/>
          </p:cNvSpPr>
          <p:nvPr>
            <p:ph sz="quarter" idx="13"/>
          </p:nvPr>
        </p:nvSpPr>
        <p:spPr>
          <a:xfrm>
            <a:off x="6702552" y="1188720"/>
            <a:ext cx="4645152" cy="2999232"/>
          </a:xfrm>
        </p:spPr>
        <p:txBody>
          <a:bodyPr anchor="t">
            <a:normAutofit/>
          </a:bodyPr>
          <a:lstStyle>
            <a:lvl1pPr marL="228600" indent="-228600">
              <a:lnSpc>
                <a:spcPct val="90000"/>
              </a:lnSpc>
              <a:spcBef>
                <a:spcPts val="1800"/>
              </a:spcBef>
              <a:buFont typeface="Arial" panose="020B0604020202020204" pitchFamily="34" charset="0"/>
              <a:buChar cha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DC044-78B6-9932-0415-93ACBF93137F}"/>
              </a:ext>
            </a:extLst>
          </p:cNvPr>
          <p:cNvSpPr>
            <a:spLocks noGrp="1"/>
          </p:cNvSpPr>
          <p:nvPr>
            <p:ph type="dt" sz="half" idx="11"/>
          </p:nvPr>
        </p:nvSpPr>
        <p:spPr/>
        <p:txBody>
          <a:bodyPr/>
          <a:lstStyle/>
          <a:p>
            <a:r>
              <a:rPr lang="en-US" dirty="0"/>
              <a:t>20XX</a:t>
            </a:r>
          </a:p>
        </p:txBody>
      </p:sp>
      <p:sp>
        <p:nvSpPr>
          <p:cNvPr id="3" name="Footer Placeholder 2">
            <a:extLst>
              <a:ext uri="{FF2B5EF4-FFF2-40B4-BE49-F238E27FC236}">
                <a16:creationId xmlns:a16="http://schemas.microsoft.com/office/drawing/2014/main" id="{780965DC-0B8B-F872-935E-9D9D3721E34A}"/>
              </a:ext>
            </a:extLst>
          </p:cNvPr>
          <p:cNvSpPr>
            <a:spLocks noGrp="1"/>
          </p:cNvSpPr>
          <p:nvPr>
            <p:ph type="ftr" sz="quarter" idx="10"/>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B763E988-0054-287A-6AAE-06E21E1DB796}"/>
              </a:ext>
            </a:extLst>
          </p:cNvPr>
          <p:cNvSpPr>
            <a:spLocks noGrp="1"/>
          </p:cNvSpPr>
          <p:nvPr>
            <p:ph type="sldNum" sz="quarter" idx="12"/>
          </p:nvPr>
        </p:nvSpPr>
        <p:spPr/>
        <p:txBody>
          <a:bodyPr/>
          <a:lstStyle/>
          <a:p>
            <a:fld id="{2A013F82-EE5E-44EE-A61D-E31C6657F26F}" type="slidenum">
              <a:rPr lang="en-US" smtClean="0"/>
              <a:pPr/>
              <a:t>‹#›</a:t>
            </a:fld>
            <a:endParaRPr lang="en-US" dirty="0"/>
          </a:p>
        </p:txBody>
      </p:sp>
      <p:sp>
        <p:nvSpPr>
          <p:cNvPr id="6" name="Isosceles Triangle 5">
            <a:extLst>
              <a:ext uri="{FF2B5EF4-FFF2-40B4-BE49-F238E27FC236}">
                <a16:creationId xmlns:a16="http://schemas.microsoft.com/office/drawing/2014/main" id="{0E235CD8-6A96-F95D-9E38-23FDC13785B7}"/>
              </a:ext>
            </a:extLst>
          </p:cNvPr>
          <p:cNvSpPr/>
          <p:nvPr userDrawn="1"/>
        </p:nvSpPr>
        <p:spPr>
          <a:xfrm rot="10800000">
            <a:off x="10378860" y="4351368"/>
            <a:ext cx="414179" cy="1258812"/>
          </a:xfrm>
          <a:prstGeom prst="triangle">
            <a:avLst>
              <a:gd name="adj" fmla="val 100000"/>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7" name="Parallelogram 6">
            <a:extLst>
              <a:ext uri="{FF2B5EF4-FFF2-40B4-BE49-F238E27FC236}">
                <a16:creationId xmlns:a16="http://schemas.microsoft.com/office/drawing/2014/main" id="{EE742EAC-BCB8-F9D0-84D4-6A653D38B768}"/>
              </a:ext>
            </a:extLst>
          </p:cNvPr>
          <p:cNvSpPr/>
          <p:nvPr userDrawn="1"/>
        </p:nvSpPr>
        <p:spPr>
          <a:xfrm>
            <a:off x="10585951" y="4352034"/>
            <a:ext cx="986271" cy="1666288"/>
          </a:xfrm>
          <a:prstGeom prst="parallelogram">
            <a:avLst>
              <a:gd name="adj" fmla="val 5997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F2FFFB8A-B590-C981-BB08-04BD3554C8D7}"/>
              </a:ext>
            </a:extLst>
          </p:cNvPr>
          <p:cNvCxnSpPr>
            <a:cxnSpLocks/>
          </p:cNvCxnSpPr>
          <p:nvPr userDrawn="1"/>
        </p:nvCxnSpPr>
        <p:spPr>
          <a:xfrm>
            <a:off x="6102350" y="831037"/>
            <a:ext cx="0" cy="351236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DF137B-3968-16D7-F0A8-AD9DD42AB975}"/>
              </a:ext>
            </a:extLst>
          </p:cNvPr>
          <p:cNvCxnSpPr>
            <a:cxnSpLocks/>
          </p:cNvCxnSpPr>
          <p:nvPr userDrawn="1"/>
        </p:nvCxnSpPr>
        <p:spPr>
          <a:xfrm>
            <a:off x="455617" y="4343400"/>
            <a:ext cx="11353787"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Isosceles Triangle 9">
            <a:extLst>
              <a:ext uri="{FF2B5EF4-FFF2-40B4-BE49-F238E27FC236}">
                <a16:creationId xmlns:a16="http://schemas.microsoft.com/office/drawing/2014/main" id="{35F434B5-8A80-F035-A0F7-495BEC5D5CEB}"/>
              </a:ext>
            </a:extLst>
          </p:cNvPr>
          <p:cNvSpPr/>
          <p:nvPr userDrawn="1"/>
        </p:nvSpPr>
        <p:spPr>
          <a:xfrm>
            <a:off x="11374043" y="4759509"/>
            <a:ext cx="414179" cy="1258813"/>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7F102734-0974-5386-C0F9-E2BE7EA6E6E5}"/>
              </a:ext>
            </a:extLst>
          </p:cNvPr>
          <p:cNvCxnSpPr>
            <a:cxnSpLocks/>
          </p:cNvCxnSpPr>
          <p:nvPr userDrawn="1"/>
        </p:nvCxnSpPr>
        <p:spPr>
          <a:xfrm>
            <a:off x="10378445" y="4343400"/>
            <a:ext cx="1" cy="168288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00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with to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5F15-A535-359D-EE3D-3BBDB2EACAF9}"/>
              </a:ext>
            </a:extLst>
          </p:cNvPr>
          <p:cNvSpPr>
            <a:spLocks noGrp="1"/>
          </p:cNvSpPr>
          <p:nvPr>
            <p:ph type="title"/>
          </p:nvPr>
        </p:nvSpPr>
        <p:spPr>
          <a:xfrm>
            <a:off x="455602" y="831035"/>
            <a:ext cx="11353801" cy="1389888"/>
          </a:xfrm>
        </p:spPr>
        <p:txBody>
          <a:bodyPr/>
          <a:lstStyle/>
          <a:p>
            <a:r>
              <a:rPr lang="en-US"/>
              <a:t>Click to edit Master title style</a:t>
            </a:r>
          </a:p>
        </p:txBody>
      </p:sp>
      <p:sp>
        <p:nvSpPr>
          <p:cNvPr id="7" name="Content Placeholder 40">
            <a:extLst>
              <a:ext uri="{FF2B5EF4-FFF2-40B4-BE49-F238E27FC236}">
                <a16:creationId xmlns:a16="http://schemas.microsoft.com/office/drawing/2014/main" id="{8880E109-D2C0-09D8-1A97-262785E609F3}"/>
              </a:ext>
            </a:extLst>
          </p:cNvPr>
          <p:cNvSpPr>
            <a:spLocks noGrp="1"/>
          </p:cNvSpPr>
          <p:nvPr>
            <p:ph sz="quarter" idx="14"/>
          </p:nvPr>
        </p:nvSpPr>
        <p:spPr>
          <a:xfrm>
            <a:off x="987552" y="2304288"/>
            <a:ext cx="4645152" cy="3410712"/>
          </a:xfrm>
        </p:spPr>
        <p:txBody>
          <a:bodyPr anchor="ctr"/>
          <a:lstStyle>
            <a:lvl1pPr marL="228600" indent="-228600">
              <a:lnSpc>
                <a:spcPct val="150000"/>
              </a:lnSpc>
              <a:spcBef>
                <a:spcPts val="1800"/>
              </a:spcBef>
              <a:buFont typeface="Arial" panose="020B0604020202020204" pitchFamily="34" charset="0"/>
              <a:buChar cha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0">
            <a:extLst>
              <a:ext uri="{FF2B5EF4-FFF2-40B4-BE49-F238E27FC236}">
                <a16:creationId xmlns:a16="http://schemas.microsoft.com/office/drawing/2014/main" id="{5E777085-29F0-61FF-3D68-0F6CBA8BB17E}"/>
              </a:ext>
            </a:extLst>
          </p:cNvPr>
          <p:cNvSpPr>
            <a:spLocks noGrp="1"/>
          </p:cNvSpPr>
          <p:nvPr>
            <p:ph sz="quarter" idx="13"/>
          </p:nvPr>
        </p:nvSpPr>
        <p:spPr>
          <a:xfrm>
            <a:off x="6702552" y="2304288"/>
            <a:ext cx="4645152" cy="2999232"/>
          </a:xfrm>
        </p:spPr>
        <p:txBody>
          <a:bodyPr anchor="ctr"/>
          <a:lstStyle>
            <a:lvl1pPr marL="228600" indent="-228600">
              <a:lnSpc>
                <a:spcPct val="150000"/>
              </a:lnSpc>
              <a:spcBef>
                <a:spcPts val="1800"/>
              </a:spcBef>
              <a:buFont typeface="Arial" panose="020B0604020202020204" pitchFamily="34" charset="0"/>
              <a:buChar cha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5C2655-C4F7-BDC7-8E08-DBC1659AA61A}"/>
              </a:ext>
            </a:extLst>
          </p:cNvPr>
          <p:cNvSpPr>
            <a:spLocks noGrp="1"/>
          </p:cNvSpPr>
          <p:nvPr>
            <p:ph type="dt" sz="half" idx="11"/>
          </p:nvPr>
        </p:nvSpPr>
        <p:spPr/>
        <p:txBody>
          <a:bodyPr/>
          <a:lstStyle/>
          <a:p>
            <a:r>
              <a:rPr lang="en-US" dirty="0"/>
              <a:t>20XX</a:t>
            </a:r>
          </a:p>
        </p:txBody>
      </p:sp>
      <p:sp>
        <p:nvSpPr>
          <p:cNvPr id="3" name="Footer Placeholder 2">
            <a:extLst>
              <a:ext uri="{FF2B5EF4-FFF2-40B4-BE49-F238E27FC236}">
                <a16:creationId xmlns:a16="http://schemas.microsoft.com/office/drawing/2014/main" id="{67FB4CE7-C50F-3D98-D82F-253EF386E612}"/>
              </a:ext>
            </a:extLst>
          </p:cNvPr>
          <p:cNvSpPr>
            <a:spLocks noGrp="1"/>
          </p:cNvSpPr>
          <p:nvPr>
            <p:ph type="ftr" sz="quarter" idx="10"/>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AF9C9D65-417E-F629-741D-C9E06E1FE55A}"/>
              </a:ext>
            </a:extLst>
          </p:cNvPr>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71023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602" y="831036"/>
            <a:ext cx="11353801" cy="921563"/>
          </a:xfrm>
          <a:prstGeom prst="rect">
            <a:avLst/>
          </a:prstGeom>
          <a:ln>
            <a:noFill/>
          </a:ln>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808412" y="6106705"/>
            <a:ext cx="4572000" cy="276228"/>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531812" y="6124572"/>
            <a:ext cx="144938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20XX</a:t>
            </a:r>
          </a:p>
        </p:txBody>
      </p:sp>
      <p:sp>
        <p:nvSpPr>
          <p:cNvPr id="6" name="Slide Number Placeholder 5"/>
          <p:cNvSpPr>
            <a:spLocks noGrp="1"/>
          </p:cNvSpPr>
          <p:nvPr>
            <p:ph type="sldNum" sz="quarter" idx="4"/>
          </p:nvPr>
        </p:nvSpPr>
        <p:spPr>
          <a:xfrm>
            <a:off x="10895012" y="6102626"/>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
        <p:nvSpPr>
          <p:cNvPr id="7" name="Rectangle 6">
            <a:extLst>
              <a:ext uri="{FF2B5EF4-FFF2-40B4-BE49-F238E27FC236}">
                <a16:creationId xmlns:a16="http://schemas.microsoft.com/office/drawing/2014/main" id="{BDA83175-CA5A-51EB-5665-4379FD2F545B}"/>
              </a:ext>
            </a:extLst>
          </p:cNvPr>
          <p:cNvSpPr/>
          <p:nvPr userDrawn="1"/>
        </p:nvSpPr>
        <p:spPr>
          <a:xfrm>
            <a:off x="455612" y="381000"/>
            <a:ext cx="11353800" cy="6096000"/>
          </a:xfrm>
          <a:prstGeom prst="rect">
            <a:avLst/>
          </a:prstGeom>
          <a:noFill/>
          <a:ln w="12700">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316DF9B1-D7B9-469D-2BDD-030BB373EAFE}"/>
              </a:ext>
            </a:extLst>
          </p:cNvPr>
          <p:cNvCxnSpPr/>
          <p:nvPr userDrawn="1"/>
        </p:nvCxnSpPr>
        <p:spPr>
          <a:xfrm rot="10800000">
            <a:off x="3786878" y="380996"/>
            <a:ext cx="0" cy="45070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01CEF09-4761-CA93-B67D-687ADAAFDD3B}"/>
              </a:ext>
            </a:extLst>
          </p:cNvPr>
          <p:cNvCxnSpPr/>
          <p:nvPr userDrawn="1"/>
        </p:nvCxnSpPr>
        <p:spPr>
          <a:xfrm>
            <a:off x="3786874" y="6026289"/>
            <a:ext cx="0" cy="45070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AB09383D-487B-CA4F-D7EB-0FA72D1CC2BE}"/>
              </a:ext>
            </a:extLst>
          </p:cNvPr>
          <p:cNvGrpSpPr/>
          <p:nvPr userDrawn="1"/>
        </p:nvGrpSpPr>
        <p:grpSpPr>
          <a:xfrm>
            <a:off x="8456609" y="380998"/>
            <a:ext cx="3" cy="6095997"/>
            <a:chOff x="8456609" y="380998"/>
            <a:chExt cx="3" cy="6095997"/>
          </a:xfrm>
        </p:grpSpPr>
        <p:cxnSp>
          <p:nvCxnSpPr>
            <p:cNvPr id="205" name="Straight Connector 204">
              <a:extLst>
                <a:ext uri="{FF2B5EF4-FFF2-40B4-BE49-F238E27FC236}">
                  <a16:creationId xmlns:a16="http://schemas.microsoft.com/office/drawing/2014/main" id="{7BD35581-5D47-E665-9BC9-8E2758509788}"/>
                </a:ext>
              </a:extLst>
            </p:cNvPr>
            <p:cNvCxnSpPr/>
            <p:nvPr/>
          </p:nvCxnSpPr>
          <p:spPr>
            <a:xfrm>
              <a:off x="8456612" y="6026289"/>
              <a:ext cx="0" cy="45070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4BA1620-B3AA-DF08-2776-8EAA83E86757}"/>
                </a:ext>
              </a:extLst>
            </p:cNvPr>
            <p:cNvCxnSpPr>
              <a:cxnSpLocks/>
            </p:cNvCxnSpPr>
            <p:nvPr/>
          </p:nvCxnSpPr>
          <p:spPr>
            <a:xfrm flipV="1">
              <a:off x="8456609" y="380998"/>
              <a:ext cx="0" cy="45003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A2D53A42-077B-77BB-0DCD-D9BD1954A428}"/>
              </a:ext>
            </a:extLst>
          </p:cNvPr>
          <p:cNvCxnSpPr/>
          <p:nvPr userDrawn="1"/>
        </p:nvCxnSpPr>
        <p:spPr>
          <a:xfrm rot="10800000">
            <a:off x="455611" y="831038"/>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6BAE39-4731-4079-C5E5-5A17D541669C}"/>
              </a:ext>
            </a:extLst>
          </p:cNvPr>
          <p:cNvCxnSpPr/>
          <p:nvPr/>
        </p:nvCxnSpPr>
        <p:spPr>
          <a:xfrm>
            <a:off x="455618" y="6026955"/>
            <a:ext cx="1135379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7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74" r:id="rId11"/>
    <p:sldLayoutId id="2147483693" r:id="rId12"/>
    <p:sldLayoutId id="214748369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lnSpc>
          <a:spcPct val="90000"/>
        </a:lnSpc>
        <a:spcBef>
          <a:spcPct val="0"/>
        </a:spcBef>
        <a:buNone/>
        <a:defRPr sz="3600" b="1" kern="1200" cap="all" spc="0" baseline="0">
          <a:ln w="9525">
            <a:noFill/>
            <a:prstDash val="solid"/>
          </a:ln>
          <a:solidFill>
            <a:schemeClr val="tx2"/>
          </a:solidFill>
          <a:effectLst/>
          <a:latin typeface="+mj-lt"/>
          <a:ea typeface="+mj-ea"/>
          <a:cs typeface="+mj-cs"/>
        </a:defRPr>
      </a:lvl1pPr>
    </p:titleStyle>
    <p:bodyStyle>
      <a:lvl1pPr marL="228600" indent="-228600" algn="l" defTabSz="914400" rtl="0" eaLnBrk="1" latinLnBrk="0" hangingPunct="1">
        <a:lnSpc>
          <a:spcPct val="90000"/>
        </a:lnSpc>
        <a:spcBef>
          <a:spcPts val="1800"/>
        </a:spcBef>
        <a:spcAft>
          <a:spcPts val="0"/>
        </a:spcAft>
        <a:buClr>
          <a:schemeClr val="tx1"/>
        </a:buClr>
        <a:buSzPct val="100000"/>
        <a:buFont typeface="Arial" pitchFamily="34" charset="0"/>
        <a:buChar char="•"/>
        <a:defRPr sz="1600" kern="1200">
          <a:solidFill>
            <a:schemeClr val="tx1"/>
          </a:solidFill>
          <a:latin typeface="+mn-lt"/>
          <a:ea typeface="+mn-ea"/>
          <a:cs typeface="+mn-cs"/>
        </a:defRPr>
      </a:lvl1pPr>
      <a:lvl2pPr marL="231775" indent="0" algn="l" defTabSz="914400" rtl="0" eaLnBrk="1" latinLnBrk="0" hangingPunct="1">
        <a:lnSpc>
          <a:spcPct val="90000"/>
        </a:lnSpc>
        <a:spcBef>
          <a:spcPts val="1200"/>
        </a:spcBef>
        <a:buClr>
          <a:schemeClr val="tx1"/>
        </a:buClr>
        <a:buSzPct val="100000"/>
        <a:buFont typeface="Arial" pitchFamily="34" charset="0"/>
        <a:buNone/>
        <a:defRPr sz="1600" kern="1200">
          <a:solidFill>
            <a:schemeClr val="tx1"/>
          </a:solidFill>
          <a:latin typeface="+mn-lt"/>
          <a:ea typeface="+mn-ea"/>
          <a:cs typeface="+mn-cs"/>
        </a:defRPr>
      </a:lvl2pPr>
      <a:lvl3pPr marL="463550" indent="0" algn="l" defTabSz="914400" rtl="0" eaLnBrk="1" latinLnBrk="0" hangingPunct="1">
        <a:lnSpc>
          <a:spcPct val="90000"/>
        </a:lnSpc>
        <a:spcBef>
          <a:spcPts val="600"/>
        </a:spcBef>
        <a:buClr>
          <a:schemeClr val="tx1"/>
        </a:buClr>
        <a:buSzPct val="100000"/>
        <a:buFont typeface="Arial" pitchFamily="34" charset="0"/>
        <a:buNone/>
        <a:defRPr sz="1600" kern="1200">
          <a:solidFill>
            <a:schemeClr val="tx1"/>
          </a:solidFill>
          <a:latin typeface="+mn-lt"/>
          <a:ea typeface="+mn-ea"/>
          <a:cs typeface="+mn-cs"/>
        </a:defRPr>
      </a:lvl3pPr>
      <a:lvl4pPr marL="682625" indent="0" algn="l" defTabSz="914400" rtl="0" eaLnBrk="1" latinLnBrk="0" hangingPunct="1">
        <a:lnSpc>
          <a:spcPct val="90000"/>
        </a:lnSpc>
        <a:spcBef>
          <a:spcPts val="600"/>
        </a:spcBef>
        <a:buClr>
          <a:schemeClr val="tx1"/>
        </a:buClr>
        <a:buSzPct val="100000"/>
        <a:buFont typeface="Arial" pitchFamily="34" charset="0"/>
        <a:buNone/>
        <a:defRPr sz="1600" kern="1200">
          <a:solidFill>
            <a:schemeClr val="tx1"/>
          </a:solidFill>
          <a:latin typeface="+mn-lt"/>
          <a:ea typeface="+mn-ea"/>
          <a:cs typeface="+mn-cs"/>
        </a:defRPr>
      </a:lvl4pPr>
      <a:lvl5pPr marL="857250" indent="0" algn="l" defTabSz="914400" rtl="0" eaLnBrk="1" latinLnBrk="0" hangingPunct="1">
        <a:lnSpc>
          <a:spcPct val="90000"/>
        </a:lnSpc>
        <a:spcBef>
          <a:spcPts val="600"/>
        </a:spcBef>
        <a:buClr>
          <a:schemeClr val="tx1"/>
        </a:buClr>
        <a:buSzPct val="100000"/>
        <a:buFont typeface="Arial" pitchFamily="34" charset="0"/>
        <a:buNone/>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customXml" Target="../ink/ink1.xml"/><Relationship Id="rId7"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1.jpg"/><Relationship Id="rId5" Type="http://schemas.openxmlformats.org/officeDocument/2006/relationships/customXml" Target="../ink/ink2.xml"/><Relationship Id="rId10" Type="http://schemas.openxmlformats.org/officeDocument/2006/relationships/image" Target="../media/image10.jpg"/><Relationship Id="rId4" Type="http://schemas.openxmlformats.org/officeDocument/2006/relationships/image" Target="../media/image8.pn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9B8D9-0311-E9C1-A296-B25BECB07F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084CEE-EA02-89DD-9CEF-D786BADD9F15}"/>
              </a:ext>
            </a:extLst>
          </p:cNvPr>
          <p:cNvSpPr>
            <a:spLocks noGrp="1"/>
          </p:cNvSpPr>
          <p:nvPr>
            <p:ph type="sldNum" sz="quarter" idx="12"/>
          </p:nvPr>
        </p:nvSpPr>
        <p:spPr/>
        <p:txBody>
          <a:bodyPr/>
          <a:lstStyle/>
          <a:p>
            <a:fld id="{2A013F82-EE5E-44EE-A61D-E31C6657F26F}" type="slidenum">
              <a:rPr lang="en-US" smtClean="0"/>
              <a:t>1</a:t>
            </a:fld>
            <a:endParaRPr lang="en-US" dirty="0"/>
          </a:p>
        </p:txBody>
      </p:sp>
      <p:sp>
        <p:nvSpPr>
          <p:cNvPr id="6" name="Rectangle 5">
            <a:extLst>
              <a:ext uri="{FF2B5EF4-FFF2-40B4-BE49-F238E27FC236}">
                <a16:creationId xmlns:a16="http://schemas.microsoft.com/office/drawing/2014/main" id="{A2FDE14B-D36B-DFEA-F336-044A4179E332}"/>
              </a:ext>
            </a:extLst>
          </p:cNvPr>
          <p:cNvSpPr/>
          <p:nvPr/>
        </p:nvSpPr>
        <p:spPr>
          <a:xfrm rot="10800000" flipV="1">
            <a:off x="1370012" y="1295400"/>
            <a:ext cx="8763000" cy="615553"/>
          </a:xfrm>
          <a:prstGeom prst="rect">
            <a:avLst/>
          </a:prstGeom>
        </p:spPr>
        <p:txBody>
          <a:bodyPr wrap="square" lIns="0" tIns="0" rIns="0" bIns="0">
            <a:spAutoFit/>
          </a:bodyPr>
          <a:lstStyle/>
          <a:p>
            <a:pPr algn="just"/>
            <a:r>
              <a:rPr lang="en-US" sz="2399" b="1" i="1">
                <a:solidFill>
                  <a:srgbClr val="FF0000"/>
                </a:solidFill>
                <a:latin typeface="Times New Roman" panose="02020603050405020304" pitchFamily="18" charset="0"/>
                <a:cs typeface="Times New Roman" panose="02020603050405020304" pitchFamily="18" charset="0"/>
              </a:rPr>
              <a:t>     </a:t>
            </a:r>
            <a:r>
              <a:rPr lang="en-US" sz="4000" b="1" i="1">
                <a:solidFill>
                  <a:srgbClr val="F28360"/>
                </a:solidFill>
                <a:latin typeface="Times New Roman" panose="02020603050405020304" pitchFamily="18" charset="0"/>
                <a:cs typeface="Times New Roman" panose="02020603050405020304" pitchFamily="18" charset="0"/>
              </a:rPr>
              <a:t>Topic-: predictive  maintenance Model</a:t>
            </a:r>
          </a:p>
        </p:txBody>
      </p:sp>
      <p:sp>
        <p:nvSpPr>
          <p:cNvPr id="7" name="Content Placeholder 6">
            <a:extLst>
              <a:ext uri="{FF2B5EF4-FFF2-40B4-BE49-F238E27FC236}">
                <a16:creationId xmlns:a16="http://schemas.microsoft.com/office/drawing/2014/main" id="{38AD1203-D36A-A449-6862-E0731FD992D4}"/>
              </a:ext>
            </a:extLst>
          </p:cNvPr>
          <p:cNvSpPr>
            <a:spLocks noGrp="1"/>
          </p:cNvSpPr>
          <p:nvPr>
            <p:ph idx="1"/>
          </p:nvPr>
        </p:nvSpPr>
        <p:spPr>
          <a:xfrm rot="10800000" flipV="1">
            <a:off x="3122612" y="2971800"/>
            <a:ext cx="11267006" cy="1716880"/>
          </a:xfrm>
          <a:prstGeom prst="rect">
            <a:avLst/>
          </a:prstGeom>
        </p:spPr>
        <p:txBody>
          <a:bodyPr wrap="square" lIns="0" tIns="0" rIns="0" bIns="0">
            <a:spAutoFit/>
          </a:bodyPr>
          <a:lstStyle/>
          <a:p>
            <a:r>
              <a:rPr lang="en-US" sz="1999" b="1" i="1">
                <a:latin typeface="+mj-lt"/>
                <a:cs typeface="Segoe UI" panose="020B0502040204020203" pitchFamily="34" charset="0"/>
              </a:rPr>
              <a:t>Submitted by:                                                                                         </a:t>
            </a:r>
            <a:endParaRPr lang="en-US" sz="1799" b="1" i="1">
              <a:latin typeface="+mj-lt"/>
              <a:cs typeface="Segoe UI" panose="020B0502040204020203" pitchFamily="34" charset="0"/>
            </a:endParaRPr>
          </a:p>
          <a:p>
            <a:r>
              <a:rPr lang="en-US" sz="1799" b="1" i="1">
                <a:latin typeface="+mj-lt"/>
                <a:cs typeface="Segoe UI" panose="020B0502040204020203" pitchFamily="34" charset="0"/>
              </a:rPr>
              <a:t>NAME- Gaurav Rao</a:t>
            </a:r>
          </a:p>
          <a:p>
            <a:r>
              <a:rPr lang="en-US" sz="1799" b="1" i="1">
                <a:latin typeface="+mj-lt"/>
                <a:cs typeface="Segoe UI" panose="020B0502040204020203" pitchFamily="34" charset="0"/>
              </a:rPr>
              <a:t>Roll no-202310101150095</a:t>
            </a:r>
          </a:p>
          <a:p>
            <a:r>
              <a:rPr lang="en-US" sz="1799" b="1" i="1">
                <a:latin typeface="+mj-lt"/>
                <a:cs typeface="Segoe UI" panose="020B0502040204020203" pitchFamily="34" charset="0"/>
              </a:rPr>
              <a:t>Course- Btech Cs(Ds+Ai)</a:t>
            </a:r>
          </a:p>
        </p:txBody>
      </p:sp>
    </p:spTree>
    <p:extLst>
      <p:ext uri="{BB962C8B-B14F-4D97-AF65-F5344CB8AC3E}">
        <p14:creationId xmlns:p14="http://schemas.microsoft.com/office/powerpoint/2010/main" val="210359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7CCD3-B800-53D6-9BA5-6CF7778983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2DB8E-C807-171C-FF43-62B4216FB9A9}"/>
              </a:ext>
            </a:extLst>
          </p:cNvPr>
          <p:cNvSpPr>
            <a:spLocks noGrp="1"/>
          </p:cNvSpPr>
          <p:nvPr>
            <p:ph type="title"/>
          </p:nvPr>
        </p:nvSpPr>
        <p:spPr>
          <a:xfrm rot="10800000" flipV="1">
            <a:off x="455612" y="1600200"/>
            <a:ext cx="11201400" cy="1371600"/>
          </a:xfrm>
        </p:spPr>
        <p:txBody>
          <a:bodyPr>
            <a:normAutofit/>
          </a:bodyPr>
          <a:lstStyle/>
          <a:p>
            <a:pPr algn="l"/>
            <a:r>
              <a:rPr lang="en-US" sz="1600" b="0">
                <a:solidFill>
                  <a:schemeClr val="tx1"/>
                </a:solidFill>
              </a:rPr>
              <a:t>To extracting Power Failure Machine Data we connect filter node remove unvaluable field and connect type node read all  field and we notice which  torque less than 12 leads to power failure </a:t>
            </a:r>
            <a:br>
              <a:rPr lang="en-US" sz="1600" b="0">
                <a:solidFill>
                  <a:schemeClr val="tx1"/>
                </a:solidFill>
              </a:rPr>
            </a:br>
            <a:r>
              <a:rPr lang="en-US" sz="1600" b="0">
                <a:solidFill>
                  <a:schemeClr val="tx1"/>
                </a:solidFill>
              </a:rPr>
              <a:t>that rage specify in type node in torque  Fields  that how we can extract power failure machine data  which can verify by graph and table</a:t>
            </a:r>
            <a:endParaRPr lang="en-US" sz="1600" b="0" dirty="0">
              <a:solidFill>
                <a:schemeClr val="tx1"/>
              </a:solidFill>
            </a:endParaRPr>
          </a:p>
        </p:txBody>
      </p:sp>
      <p:sp>
        <p:nvSpPr>
          <p:cNvPr id="5" name="Rectangle 4">
            <a:extLst>
              <a:ext uri="{FF2B5EF4-FFF2-40B4-BE49-F238E27FC236}">
                <a16:creationId xmlns:a16="http://schemas.microsoft.com/office/drawing/2014/main" id="{09500D19-0B5C-733E-689A-A4955928A7D9}"/>
              </a:ext>
            </a:extLst>
          </p:cNvPr>
          <p:cNvSpPr/>
          <p:nvPr/>
        </p:nvSpPr>
        <p:spPr>
          <a:xfrm>
            <a:off x="2589212" y="381000"/>
            <a:ext cx="7543800" cy="457200"/>
          </a:xfrm>
          <a:prstGeom prst="rect">
            <a:avLst/>
          </a:prstGeom>
          <a:solidFill>
            <a:srgbClr val="003A52"/>
          </a:solidFill>
          <a:ln>
            <a:solidFill>
              <a:schemeClr val="accent5"/>
            </a:solidFill>
          </a:ln>
        </p:spPr>
        <p:style>
          <a:lnRef idx="3">
            <a:schemeClr val="lt1"/>
          </a:lnRef>
          <a:fillRef idx="1">
            <a:schemeClr val="accent5"/>
          </a:fillRef>
          <a:effectRef idx="1">
            <a:schemeClr val="accent5"/>
          </a:effectRef>
          <a:fontRef idx="minor">
            <a:schemeClr val="lt1"/>
          </a:fontRef>
        </p:style>
        <p:txBody>
          <a:bodyPr rtlCol="0" anchor="ctr"/>
          <a:lstStyle/>
          <a:p>
            <a:endParaRPr lang="en-US" sz="3000" b="1">
              <a:solidFill>
                <a:schemeClr val="tx1"/>
              </a:solidFill>
            </a:endParaRPr>
          </a:p>
          <a:p>
            <a:r>
              <a:rPr lang="en-US" sz="3000" b="1">
                <a:solidFill>
                  <a:schemeClr val="tx2"/>
                </a:solidFill>
              </a:rPr>
              <a:t>Extracting power Faliure Machine Data</a:t>
            </a:r>
          </a:p>
          <a:p>
            <a:endParaRPr lang="en-US" sz="3000" b="1">
              <a:solidFill>
                <a:schemeClr val="tx2"/>
              </a:solidFill>
            </a:endParaRPr>
          </a:p>
        </p:txBody>
      </p:sp>
      <p:pic>
        <p:nvPicPr>
          <p:cNvPr id="6" name="Picture 5">
            <a:extLst>
              <a:ext uri="{FF2B5EF4-FFF2-40B4-BE49-F238E27FC236}">
                <a16:creationId xmlns:a16="http://schemas.microsoft.com/office/drawing/2014/main" id="{3CD9412D-CBA7-CF0A-692A-A4266F177957}"/>
              </a:ext>
            </a:extLst>
          </p:cNvPr>
          <p:cNvPicPr>
            <a:picLocks noChangeAspect="1"/>
          </p:cNvPicPr>
          <p:nvPr/>
        </p:nvPicPr>
        <p:blipFill>
          <a:blip r:embed="rId3"/>
          <a:srcRect l="16866" t="6655" r="18741" b="26660"/>
          <a:stretch/>
        </p:blipFill>
        <p:spPr>
          <a:xfrm>
            <a:off x="455613" y="3276600"/>
            <a:ext cx="4495799" cy="3276600"/>
          </a:xfrm>
          <a:prstGeom prst="rect">
            <a:avLst/>
          </a:prstGeom>
        </p:spPr>
      </p:pic>
      <p:pic>
        <p:nvPicPr>
          <p:cNvPr id="9" name="Picture 8">
            <a:extLst>
              <a:ext uri="{FF2B5EF4-FFF2-40B4-BE49-F238E27FC236}">
                <a16:creationId xmlns:a16="http://schemas.microsoft.com/office/drawing/2014/main" id="{82B07CAD-B6DB-F6D0-7067-A2A2A5F34525}"/>
              </a:ext>
            </a:extLst>
          </p:cNvPr>
          <p:cNvPicPr>
            <a:picLocks noChangeAspect="1"/>
          </p:cNvPicPr>
          <p:nvPr/>
        </p:nvPicPr>
        <p:blipFill>
          <a:blip r:embed="rId4"/>
          <a:srcRect t="1098" r="75632" b="52223"/>
          <a:stretch/>
        </p:blipFill>
        <p:spPr>
          <a:xfrm>
            <a:off x="4951412" y="3200400"/>
            <a:ext cx="3505200" cy="3276600"/>
          </a:xfrm>
          <a:prstGeom prst="rect">
            <a:avLst/>
          </a:prstGeom>
        </p:spPr>
      </p:pic>
      <p:pic>
        <p:nvPicPr>
          <p:cNvPr id="11" name="Picture 10">
            <a:extLst>
              <a:ext uri="{FF2B5EF4-FFF2-40B4-BE49-F238E27FC236}">
                <a16:creationId xmlns:a16="http://schemas.microsoft.com/office/drawing/2014/main" id="{AAE91C2B-54F0-48B2-1C53-9A8484482426}"/>
              </a:ext>
            </a:extLst>
          </p:cNvPr>
          <p:cNvPicPr>
            <a:picLocks noChangeAspect="1"/>
          </p:cNvPicPr>
          <p:nvPr/>
        </p:nvPicPr>
        <p:blipFill>
          <a:blip r:embed="rId5"/>
          <a:srcRect l="1238" t="11100" r="68130" b="52223"/>
          <a:stretch/>
        </p:blipFill>
        <p:spPr>
          <a:xfrm>
            <a:off x="8494712" y="3200400"/>
            <a:ext cx="3276600" cy="3276600"/>
          </a:xfrm>
          <a:prstGeom prst="rect">
            <a:avLst/>
          </a:prstGeom>
        </p:spPr>
      </p:pic>
    </p:spTree>
    <p:extLst>
      <p:ext uri="{BB962C8B-B14F-4D97-AF65-F5344CB8AC3E}">
        <p14:creationId xmlns:p14="http://schemas.microsoft.com/office/powerpoint/2010/main" val="409240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669BF-632F-8E3E-C59D-8E8372B58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3ECF6-F0D5-5ADA-4D34-77D1163CAE34}"/>
              </a:ext>
            </a:extLst>
          </p:cNvPr>
          <p:cNvSpPr>
            <a:spLocks noGrp="1"/>
          </p:cNvSpPr>
          <p:nvPr>
            <p:ph type="title"/>
          </p:nvPr>
        </p:nvSpPr>
        <p:spPr>
          <a:xfrm rot="10800000" flipV="1">
            <a:off x="455612" y="1600200"/>
            <a:ext cx="11201400" cy="1371600"/>
          </a:xfrm>
        </p:spPr>
        <p:txBody>
          <a:bodyPr>
            <a:normAutofit/>
          </a:bodyPr>
          <a:lstStyle/>
          <a:p>
            <a:pPr algn="l"/>
            <a:r>
              <a:rPr lang="en-US" sz="1600" b="0">
                <a:solidFill>
                  <a:schemeClr val="tx1"/>
                </a:solidFill>
              </a:rPr>
              <a:t>To extracting Power Failure Machine Data we connect filter node remove unvaluable field and connect type node read all  fields and we notice which  torque more than 67 leads to power failure that rage specify in type node in torque  Fields  that how we can extract power failure machine data  which can verify by graph and table</a:t>
            </a:r>
            <a:endParaRPr lang="en-US" sz="1600" b="0" dirty="0">
              <a:solidFill>
                <a:schemeClr val="tx1"/>
              </a:solidFill>
            </a:endParaRPr>
          </a:p>
        </p:txBody>
      </p:sp>
      <p:sp>
        <p:nvSpPr>
          <p:cNvPr id="5" name="Rectangle 4">
            <a:extLst>
              <a:ext uri="{FF2B5EF4-FFF2-40B4-BE49-F238E27FC236}">
                <a16:creationId xmlns:a16="http://schemas.microsoft.com/office/drawing/2014/main" id="{2091BFF0-2476-A8A4-4C28-3BDFDF9EC4D0}"/>
              </a:ext>
            </a:extLst>
          </p:cNvPr>
          <p:cNvSpPr/>
          <p:nvPr/>
        </p:nvSpPr>
        <p:spPr>
          <a:xfrm>
            <a:off x="2589212" y="381000"/>
            <a:ext cx="7543800" cy="457200"/>
          </a:xfrm>
          <a:prstGeom prst="rect">
            <a:avLst/>
          </a:prstGeom>
          <a:solidFill>
            <a:srgbClr val="003A52"/>
          </a:solidFill>
          <a:ln>
            <a:solidFill>
              <a:schemeClr val="accent5"/>
            </a:solidFill>
          </a:ln>
        </p:spPr>
        <p:style>
          <a:lnRef idx="3">
            <a:schemeClr val="lt1"/>
          </a:lnRef>
          <a:fillRef idx="1">
            <a:schemeClr val="accent5"/>
          </a:fillRef>
          <a:effectRef idx="1">
            <a:schemeClr val="accent5"/>
          </a:effectRef>
          <a:fontRef idx="minor">
            <a:schemeClr val="lt1"/>
          </a:fontRef>
        </p:style>
        <p:txBody>
          <a:bodyPr rtlCol="0" anchor="ctr"/>
          <a:lstStyle/>
          <a:p>
            <a:endParaRPr lang="en-US" sz="3000" b="1">
              <a:solidFill>
                <a:schemeClr val="tx1"/>
              </a:solidFill>
            </a:endParaRPr>
          </a:p>
          <a:p>
            <a:r>
              <a:rPr lang="en-US" sz="3000" b="1">
                <a:solidFill>
                  <a:schemeClr val="tx2"/>
                </a:solidFill>
              </a:rPr>
              <a:t>Extracting power Faliure Machine Data</a:t>
            </a:r>
          </a:p>
          <a:p>
            <a:endParaRPr lang="en-US" sz="3000" b="1">
              <a:solidFill>
                <a:schemeClr val="tx2"/>
              </a:solidFill>
            </a:endParaRPr>
          </a:p>
        </p:txBody>
      </p:sp>
      <p:pic>
        <p:nvPicPr>
          <p:cNvPr id="3" name="Picture 2">
            <a:extLst>
              <a:ext uri="{FF2B5EF4-FFF2-40B4-BE49-F238E27FC236}">
                <a16:creationId xmlns:a16="http://schemas.microsoft.com/office/drawing/2014/main" id="{8BAE84A4-09F1-42F0-2D1C-A4193BE68591}"/>
              </a:ext>
            </a:extLst>
          </p:cNvPr>
          <p:cNvPicPr>
            <a:picLocks noChangeAspect="1"/>
          </p:cNvPicPr>
          <p:nvPr/>
        </p:nvPicPr>
        <p:blipFill>
          <a:blip r:embed="rId3"/>
          <a:srcRect t="-13" r="48124" b="25549"/>
          <a:stretch/>
        </p:blipFill>
        <p:spPr>
          <a:xfrm>
            <a:off x="455612" y="2928654"/>
            <a:ext cx="4572000" cy="3548346"/>
          </a:xfrm>
          <a:prstGeom prst="rect">
            <a:avLst/>
          </a:prstGeom>
        </p:spPr>
      </p:pic>
      <p:pic>
        <p:nvPicPr>
          <p:cNvPr id="7" name="Picture 6">
            <a:extLst>
              <a:ext uri="{FF2B5EF4-FFF2-40B4-BE49-F238E27FC236}">
                <a16:creationId xmlns:a16="http://schemas.microsoft.com/office/drawing/2014/main" id="{4C788C24-7A02-0E31-7B99-01F3EBA6664A}"/>
              </a:ext>
            </a:extLst>
          </p:cNvPr>
          <p:cNvPicPr>
            <a:picLocks noChangeAspect="1"/>
          </p:cNvPicPr>
          <p:nvPr/>
        </p:nvPicPr>
        <p:blipFill>
          <a:blip r:embed="rId4"/>
          <a:srcRect l="2150" r="77286" b="45542"/>
          <a:stretch/>
        </p:blipFill>
        <p:spPr>
          <a:xfrm>
            <a:off x="5051425" y="2928655"/>
            <a:ext cx="2414588" cy="3548346"/>
          </a:xfrm>
          <a:prstGeom prst="rect">
            <a:avLst/>
          </a:prstGeom>
        </p:spPr>
      </p:pic>
      <p:pic>
        <p:nvPicPr>
          <p:cNvPr id="10" name="Picture 9">
            <a:extLst>
              <a:ext uri="{FF2B5EF4-FFF2-40B4-BE49-F238E27FC236}">
                <a16:creationId xmlns:a16="http://schemas.microsoft.com/office/drawing/2014/main" id="{FDFC8C1A-881A-DAFB-B006-46C692DF6CE6}"/>
              </a:ext>
            </a:extLst>
          </p:cNvPr>
          <p:cNvPicPr>
            <a:picLocks noChangeAspect="1"/>
          </p:cNvPicPr>
          <p:nvPr/>
        </p:nvPicPr>
        <p:blipFill>
          <a:blip r:embed="rId5"/>
          <a:srcRect t="8877" r="64378" b="53335"/>
          <a:stretch/>
        </p:blipFill>
        <p:spPr>
          <a:xfrm>
            <a:off x="7489827" y="2928654"/>
            <a:ext cx="4243386" cy="3548346"/>
          </a:xfrm>
          <a:prstGeom prst="rect">
            <a:avLst/>
          </a:prstGeom>
        </p:spPr>
      </p:pic>
    </p:spTree>
    <p:extLst>
      <p:ext uri="{BB962C8B-B14F-4D97-AF65-F5344CB8AC3E}">
        <p14:creationId xmlns:p14="http://schemas.microsoft.com/office/powerpoint/2010/main" val="272003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176D-37AA-22D0-B62D-91B552A48644}"/>
              </a:ext>
            </a:extLst>
          </p:cNvPr>
          <p:cNvSpPr>
            <a:spLocks noGrp="1"/>
          </p:cNvSpPr>
          <p:nvPr>
            <p:ph type="title"/>
          </p:nvPr>
        </p:nvSpPr>
        <p:spPr/>
        <p:txBody>
          <a:bodyPr/>
          <a:lstStyle/>
          <a:p>
            <a:r>
              <a:rPr lang="en-IN"/>
              <a:t>Conclusion</a:t>
            </a:r>
          </a:p>
        </p:txBody>
      </p:sp>
      <p:sp>
        <p:nvSpPr>
          <p:cNvPr id="3" name="Content Placeholder 2">
            <a:extLst>
              <a:ext uri="{FF2B5EF4-FFF2-40B4-BE49-F238E27FC236}">
                <a16:creationId xmlns:a16="http://schemas.microsoft.com/office/drawing/2014/main" id="{46DA4D4D-CE58-7124-F098-5C2FC9518655}"/>
              </a:ext>
            </a:extLst>
          </p:cNvPr>
          <p:cNvSpPr>
            <a:spLocks noGrp="1"/>
          </p:cNvSpPr>
          <p:nvPr>
            <p:ph idx="1"/>
          </p:nvPr>
        </p:nvSpPr>
        <p:spPr>
          <a:xfrm>
            <a:off x="836612" y="2057400"/>
            <a:ext cx="9296400" cy="3352800"/>
          </a:xfrm>
        </p:spPr>
        <p:txBody>
          <a:bodyPr>
            <a:normAutofit/>
          </a:bodyPr>
          <a:lstStyle/>
          <a:p>
            <a:r>
              <a:rPr lang="en-IN" sz="2400"/>
              <a:t>We extract our company machine failure data doing predictive analysis by help of this model we can send a machine in maintainace which needs to maintance </a:t>
            </a:r>
          </a:p>
          <a:p>
            <a:r>
              <a:rPr lang="en-IN" sz="2400"/>
              <a:t>From different –different garh we can understand our data and implement our model</a:t>
            </a:r>
          </a:p>
        </p:txBody>
      </p:sp>
      <p:sp>
        <p:nvSpPr>
          <p:cNvPr id="4" name="Slide Number Placeholder 3">
            <a:extLst>
              <a:ext uri="{FF2B5EF4-FFF2-40B4-BE49-F238E27FC236}">
                <a16:creationId xmlns:a16="http://schemas.microsoft.com/office/drawing/2014/main" id="{86E4C1F8-42A5-20F5-8AC9-05EA7B345DD7}"/>
              </a:ext>
            </a:extLst>
          </p:cNvPr>
          <p:cNvSpPr>
            <a:spLocks noGrp="1"/>
          </p:cNvSpPr>
          <p:nvPr>
            <p:ph type="sldNum" sz="quarter" idx="12"/>
          </p:nvPr>
        </p:nvSpPr>
        <p:spPr/>
        <p:txBody>
          <a:bodyPr/>
          <a:lstStyle/>
          <a:p>
            <a:fld id="{2A013F82-EE5E-44EE-A61D-E31C6657F26F}" type="slidenum">
              <a:rPr lang="en-US" smtClean="0"/>
              <a:t>12</a:t>
            </a:fld>
            <a:endParaRPr lang="en-US" dirty="0"/>
          </a:p>
        </p:txBody>
      </p:sp>
    </p:spTree>
    <p:extLst>
      <p:ext uri="{BB962C8B-B14F-4D97-AF65-F5344CB8AC3E}">
        <p14:creationId xmlns:p14="http://schemas.microsoft.com/office/powerpoint/2010/main" val="398880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ubtitle 28">
            <a:extLst>
              <a:ext uri="{FF2B5EF4-FFF2-40B4-BE49-F238E27FC236}">
                <a16:creationId xmlns:a16="http://schemas.microsoft.com/office/drawing/2014/main" id="{FB8557AF-27E6-B217-3EA3-30BFC5B76381}"/>
              </a:ext>
            </a:extLst>
          </p:cNvPr>
          <p:cNvSpPr>
            <a:spLocks noGrp="1"/>
          </p:cNvSpPr>
          <p:nvPr>
            <p:ph type="subTitle" idx="1"/>
          </p:nvPr>
        </p:nvSpPr>
        <p:spPr>
          <a:xfrm>
            <a:off x="457200" y="4876800"/>
            <a:ext cx="11356848" cy="914400"/>
          </a:xfrm>
        </p:spPr>
        <p:txBody>
          <a:bodyPr>
            <a:normAutofit fontScale="92500" lnSpcReduction="10000"/>
          </a:bodyPr>
          <a:lstStyle/>
          <a:p>
            <a:pPr marL="0" indent="0" algn="ctr">
              <a:lnSpc>
                <a:spcPct val="150000"/>
              </a:lnSpc>
              <a:buNone/>
            </a:pPr>
            <a:r>
              <a:rPr lang="en-US" sz="2000">
                <a:solidFill>
                  <a:schemeClr val="tx2"/>
                </a:solidFill>
              </a:rPr>
              <a:t>Gaurav Rao</a:t>
            </a:r>
          </a:p>
          <a:p>
            <a:pPr marL="0" indent="0" algn="ctr">
              <a:lnSpc>
                <a:spcPct val="150000"/>
              </a:lnSpc>
              <a:buNone/>
            </a:pPr>
            <a:r>
              <a:rPr lang="en-US" sz="2000">
                <a:solidFill>
                  <a:schemeClr val="tx2"/>
                </a:solidFill>
              </a:rPr>
              <a:t>gauravraoRao6</a:t>
            </a:r>
            <a:r>
              <a:rPr lang="en-US" sz="2000"/>
              <a:t>@gmail.com</a:t>
            </a:r>
            <a:endParaRPr lang="en-US" sz="2000">
              <a:solidFill>
                <a:schemeClr val="tx2"/>
              </a:solidFill>
            </a:endParaRPr>
          </a:p>
          <a:p>
            <a:endParaRPr lang="en-US" dirty="0"/>
          </a:p>
        </p:txBody>
      </p:sp>
      <p:pic>
        <p:nvPicPr>
          <p:cNvPr id="3" name="Picture 2">
            <a:extLst>
              <a:ext uri="{FF2B5EF4-FFF2-40B4-BE49-F238E27FC236}">
                <a16:creationId xmlns:a16="http://schemas.microsoft.com/office/drawing/2014/main" id="{5EB12F75-079B-0EC6-EC7A-017F0175990D}"/>
              </a:ext>
            </a:extLst>
          </p:cNvPr>
          <p:cNvPicPr>
            <a:picLocks noChangeAspect="1"/>
          </p:cNvPicPr>
          <p:nvPr/>
        </p:nvPicPr>
        <p:blipFill>
          <a:blip r:embed="rId3">
            <a:alphaModFix amt="70000"/>
          </a:blip>
          <a:stretch>
            <a:fillRect/>
          </a:stretch>
        </p:blipFill>
        <p:spPr>
          <a:xfrm>
            <a:off x="1598612" y="1209040"/>
            <a:ext cx="9220200" cy="3581400"/>
          </a:xfrm>
          <a:prstGeom prst="rect">
            <a:avLst/>
          </a:prstGeom>
        </p:spPr>
      </p:pic>
    </p:spTree>
    <p:extLst>
      <p:ext uri="{BB962C8B-B14F-4D97-AF65-F5344CB8AC3E}">
        <p14:creationId xmlns:p14="http://schemas.microsoft.com/office/powerpoint/2010/main" val="1232740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A07FC9A-2F3F-A8E9-F955-F60A22238D2C}"/>
              </a:ext>
            </a:extLst>
          </p:cNvPr>
          <p:cNvSpPr>
            <a:spLocks noGrp="1"/>
          </p:cNvSpPr>
          <p:nvPr>
            <p:ph type="title"/>
          </p:nvPr>
        </p:nvSpPr>
        <p:spPr>
          <a:xfrm>
            <a:off x="6016752" y="1229933"/>
            <a:ext cx="5788152" cy="2286000"/>
          </a:xfrm>
        </p:spPr>
        <p:txBody>
          <a:bodyPr/>
          <a:lstStyle/>
          <a:p>
            <a:r>
              <a:rPr lang="en-US">
                <a:solidFill>
                  <a:srgbClr val="F28360"/>
                </a:solidFill>
              </a:rPr>
              <a:t>Project</a:t>
            </a:r>
            <a:r>
              <a:rPr lang="en-US"/>
              <a:t> Overview</a:t>
            </a:r>
            <a:endParaRPr lang="en-US" dirty="0"/>
          </a:p>
        </p:txBody>
      </p:sp>
      <p:sp>
        <p:nvSpPr>
          <p:cNvPr id="8" name="Content Placeholder 7">
            <a:extLst>
              <a:ext uri="{FF2B5EF4-FFF2-40B4-BE49-F238E27FC236}">
                <a16:creationId xmlns:a16="http://schemas.microsoft.com/office/drawing/2014/main" id="{A4AE5E64-4E10-844E-5EBF-358DDB7000C1}"/>
              </a:ext>
            </a:extLst>
          </p:cNvPr>
          <p:cNvSpPr>
            <a:spLocks noGrp="1"/>
          </p:cNvSpPr>
          <p:nvPr>
            <p:ph sz="quarter" idx="13"/>
          </p:nvPr>
        </p:nvSpPr>
        <p:spPr>
          <a:xfrm>
            <a:off x="987552" y="990600"/>
            <a:ext cx="4576508" cy="4938713"/>
          </a:xfrm>
        </p:spPr>
        <p:txBody>
          <a:bodyPr/>
          <a:lstStyle/>
          <a:p>
            <a:r>
              <a:rPr lang="en-US"/>
              <a:t>In this project we have a data of a company machine which work on rotaion principal</a:t>
            </a:r>
          </a:p>
          <a:p>
            <a:r>
              <a:rPr lang="en-US"/>
              <a:t>By help of predictive anylsis we check which one machine have problem and need of maintance and which one work perfectly </a:t>
            </a:r>
            <a:endParaRPr lang="en-US" dirty="0"/>
          </a:p>
        </p:txBody>
      </p:sp>
      <p:sp>
        <p:nvSpPr>
          <p:cNvPr id="2" name="Slide Number Placeholder 1">
            <a:extLst>
              <a:ext uri="{FF2B5EF4-FFF2-40B4-BE49-F238E27FC236}">
                <a16:creationId xmlns:a16="http://schemas.microsoft.com/office/drawing/2014/main" id="{53267850-CC18-9110-9D9D-23795370D2D3}"/>
              </a:ext>
            </a:extLst>
          </p:cNvPr>
          <p:cNvSpPr>
            <a:spLocks noGrp="1"/>
          </p:cNvSpPr>
          <p:nvPr>
            <p:ph type="sldNum" sz="quarter" idx="12"/>
          </p:nvPr>
        </p:nvSpPr>
        <p:spPr/>
        <p:txBody>
          <a:bodyPr/>
          <a:lstStyle/>
          <a:p>
            <a:fld id="{2A013F82-EE5E-44EE-A61D-E31C6657F26F}" type="slidenum">
              <a:rPr lang="en-US" smtClean="0"/>
              <a:pPr/>
              <a:t>2</a:t>
            </a:fld>
            <a:endParaRPr lang="en-US" dirty="0"/>
          </a:p>
        </p:txBody>
      </p:sp>
    </p:spTree>
    <p:extLst>
      <p:ext uri="{BB962C8B-B14F-4D97-AF65-F5344CB8AC3E}">
        <p14:creationId xmlns:p14="http://schemas.microsoft.com/office/powerpoint/2010/main" val="354729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9F95C2-0721-2019-3E2C-599C2533085A}"/>
              </a:ext>
            </a:extLst>
          </p:cNvPr>
          <p:cNvSpPr>
            <a:spLocks noGrp="1"/>
          </p:cNvSpPr>
          <p:nvPr>
            <p:ph type="title"/>
          </p:nvPr>
        </p:nvSpPr>
        <p:spPr>
          <a:xfrm>
            <a:off x="455602" y="1219200"/>
            <a:ext cx="5943610" cy="533400"/>
          </a:xfrm>
        </p:spPr>
        <p:txBody>
          <a:bodyPr>
            <a:normAutofit/>
          </a:bodyPr>
          <a:lstStyle/>
          <a:p>
            <a:r>
              <a:rPr lang="en-US" sz="2000" spc="-20">
                <a:solidFill>
                  <a:schemeClr val="accent2"/>
                </a:solidFill>
              </a:rPr>
              <a:t>See with example what we going to do-:</a:t>
            </a:r>
            <a:endParaRPr lang="en-US" sz="2000" dirty="0"/>
          </a:p>
        </p:txBody>
      </p:sp>
      <p:sp>
        <p:nvSpPr>
          <p:cNvPr id="2" name="Slide Number Placeholder 1">
            <a:extLst>
              <a:ext uri="{FF2B5EF4-FFF2-40B4-BE49-F238E27FC236}">
                <a16:creationId xmlns:a16="http://schemas.microsoft.com/office/drawing/2014/main" id="{916CAC96-34B6-1CBC-4396-38DEC6B50E41}"/>
              </a:ext>
            </a:extLst>
          </p:cNvPr>
          <p:cNvSpPr>
            <a:spLocks noGrp="1"/>
          </p:cNvSpPr>
          <p:nvPr>
            <p:ph type="sldNum" sz="quarter" idx="12"/>
          </p:nvPr>
        </p:nvSpPr>
        <p:spPr/>
        <p:txBody>
          <a:bodyPr/>
          <a:lstStyle/>
          <a:p>
            <a:fld id="{2A013F82-EE5E-44EE-A61D-E31C6657F26F}" type="slidenum">
              <a:rPr lang="en-US" smtClean="0"/>
              <a:t>3</a:t>
            </a:fld>
            <a:endParaRPr lang="en-US" dirty="0"/>
          </a:p>
        </p:txBody>
      </p:sp>
      <p:pic>
        <p:nvPicPr>
          <p:cNvPr id="9" name="Content Placeholder 8">
            <a:extLst>
              <a:ext uri="{FF2B5EF4-FFF2-40B4-BE49-F238E27FC236}">
                <a16:creationId xmlns:a16="http://schemas.microsoft.com/office/drawing/2014/main" id="{73325CE4-F4BC-3DA5-4D22-1F3C32731BD1}"/>
              </a:ext>
            </a:extLst>
          </p:cNvPr>
          <p:cNvPicPr>
            <a:picLocks noGrp="1" noChangeAspect="1"/>
          </p:cNvPicPr>
          <p:nvPr>
            <p:ph idx="1"/>
          </p:nvPr>
        </p:nvPicPr>
        <p:blipFill>
          <a:blip r:embed="rId2"/>
          <a:srcRect l="10158" r="11011"/>
          <a:stretch/>
        </p:blipFill>
        <p:spPr>
          <a:xfrm>
            <a:off x="455603" y="1752601"/>
            <a:ext cx="4393190" cy="2285999"/>
          </a:xfr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760DCB8-168E-F1A7-5762-1A2A086B8868}"/>
                  </a:ext>
                </a:extLst>
              </p14:cNvPr>
              <p14:cNvContentPartPr/>
              <p14:nvPr/>
            </p14:nvContentPartPr>
            <p14:xfrm>
              <a:off x="3886128" y="3472560"/>
              <a:ext cx="712440" cy="66960"/>
            </p14:xfrm>
          </p:contentPart>
        </mc:Choice>
        <mc:Fallback xmlns="">
          <p:pic>
            <p:nvPicPr>
              <p:cNvPr id="10" name="Ink 9">
                <a:extLst>
                  <a:ext uri="{FF2B5EF4-FFF2-40B4-BE49-F238E27FC236}">
                    <a16:creationId xmlns:a16="http://schemas.microsoft.com/office/drawing/2014/main" id="{9760DCB8-168E-F1A7-5762-1A2A086B8868}"/>
                  </a:ext>
                </a:extLst>
              </p:cNvPr>
              <p:cNvPicPr/>
              <p:nvPr/>
            </p:nvPicPr>
            <p:blipFill>
              <a:blip r:embed="rId4"/>
              <a:stretch>
                <a:fillRect/>
              </a:stretch>
            </p:blipFill>
            <p:spPr>
              <a:xfrm>
                <a:off x="3796128" y="3292920"/>
                <a:ext cx="89208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2C17ED2-60DE-3800-68C4-349B49E31A5B}"/>
                  </a:ext>
                </a:extLst>
              </p14:cNvPr>
              <p14:cNvContentPartPr/>
              <p14:nvPr/>
            </p14:nvContentPartPr>
            <p14:xfrm>
              <a:off x="3922848" y="3510720"/>
              <a:ext cx="649080" cy="38160"/>
            </p14:xfrm>
          </p:contentPart>
        </mc:Choice>
        <mc:Fallback xmlns="">
          <p:pic>
            <p:nvPicPr>
              <p:cNvPr id="11" name="Ink 10">
                <a:extLst>
                  <a:ext uri="{FF2B5EF4-FFF2-40B4-BE49-F238E27FC236}">
                    <a16:creationId xmlns:a16="http://schemas.microsoft.com/office/drawing/2014/main" id="{42C17ED2-60DE-3800-68C4-349B49E31A5B}"/>
                  </a:ext>
                </a:extLst>
              </p:cNvPr>
              <p:cNvPicPr/>
              <p:nvPr/>
            </p:nvPicPr>
            <p:blipFill>
              <a:blip r:embed="rId6"/>
              <a:stretch>
                <a:fillRect/>
              </a:stretch>
            </p:blipFill>
            <p:spPr>
              <a:xfrm>
                <a:off x="3832848" y="3331080"/>
                <a:ext cx="828720" cy="397800"/>
              </a:xfrm>
              <a:prstGeom prst="rect">
                <a:avLst/>
              </a:prstGeom>
            </p:spPr>
          </p:pic>
        </mc:Fallback>
      </mc:AlternateContent>
      <p:sp>
        <p:nvSpPr>
          <p:cNvPr id="13" name="Rectangle 12">
            <a:extLst>
              <a:ext uri="{FF2B5EF4-FFF2-40B4-BE49-F238E27FC236}">
                <a16:creationId xmlns:a16="http://schemas.microsoft.com/office/drawing/2014/main" id="{36D21849-D36C-F4D8-FB88-C8061E3BFFAC}"/>
              </a:ext>
            </a:extLst>
          </p:cNvPr>
          <p:cNvSpPr/>
          <p:nvPr/>
        </p:nvSpPr>
        <p:spPr>
          <a:xfrm>
            <a:off x="3808412" y="3657600"/>
            <a:ext cx="790156" cy="45719"/>
          </a:xfrm>
          <a:prstGeom prst="rect">
            <a:avLst/>
          </a:prstGeom>
          <a:solidFill>
            <a:schemeClr val="tx1"/>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A6C9138B-B556-DE45-8D6A-21969324CEA3}"/>
              </a:ext>
            </a:extLst>
          </p:cNvPr>
          <p:cNvPicPr>
            <a:picLocks noChangeAspect="1"/>
          </p:cNvPicPr>
          <p:nvPr/>
        </p:nvPicPr>
        <p:blipFill>
          <a:blip r:embed="rId7"/>
          <a:srcRect l="11865" t="9712" r="11865" b="9712"/>
          <a:stretch/>
        </p:blipFill>
        <p:spPr>
          <a:xfrm>
            <a:off x="424269" y="4082857"/>
            <a:ext cx="4461243" cy="2165544"/>
          </a:xfrm>
          <a:prstGeom prst="rect">
            <a:avLst/>
          </a:prstGeom>
        </p:spPr>
      </p:pic>
      <p:sp>
        <p:nvSpPr>
          <p:cNvPr id="16" name="Rectangle 15">
            <a:extLst>
              <a:ext uri="{FF2B5EF4-FFF2-40B4-BE49-F238E27FC236}">
                <a16:creationId xmlns:a16="http://schemas.microsoft.com/office/drawing/2014/main" id="{64E0139D-4FEA-E851-C3C4-4523746644C0}"/>
              </a:ext>
            </a:extLst>
          </p:cNvPr>
          <p:cNvSpPr/>
          <p:nvPr/>
        </p:nvSpPr>
        <p:spPr>
          <a:xfrm>
            <a:off x="3732212" y="5972173"/>
            <a:ext cx="990600" cy="276228"/>
          </a:xfrm>
          <a:prstGeom prst="rect">
            <a:avLst/>
          </a:prstGeom>
          <a:solidFill>
            <a:schemeClr val="tx1"/>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pic>
        <p:nvPicPr>
          <p:cNvPr id="18" name="Picture 17">
            <a:extLst>
              <a:ext uri="{FF2B5EF4-FFF2-40B4-BE49-F238E27FC236}">
                <a16:creationId xmlns:a16="http://schemas.microsoft.com/office/drawing/2014/main" id="{4555BD4C-496B-0BA3-E781-F318F2588E56}"/>
              </a:ext>
            </a:extLst>
          </p:cNvPr>
          <p:cNvPicPr>
            <a:picLocks noChangeAspect="1"/>
          </p:cNvPicPr>
          <p:nvPr/>
        </p:nvPicPr>
        <p:blipFill>
          <a:blip r:embed="rId8"/>
          <a:srcRect l="14991" t="9711" r="12491" b="9711"/>
          <a:stretch/>
        </p:blipFill>
        <p:spPr>
          <a:xfrm>
            <a:off x="8469366" y="1752600"/>
            <a:ext cx="3263848" cy="2286000"/>
          </a:xfrm>
          <a:prstGeom prst="rect">
            <a:avLst/>
          </a:prstGeom>
        </p:spPr>
      </p:pic>
      <p:pic>
        <p:nvPicPr>
          <p:cNvPr id="21" name="Picture 20">
            <a:extLst>
              <a:ext uri="{FF2B5EF4-FFF2-40B4-BE49-F238E27FC236}">
                <a16:creationId xmlns:a16="http://schemas.microsoft.com/office/drawing/2014/main" id="{6430C1DE-654F-46FE-F7D2-BE232AA9B4E3}"/>
              </a:ext>
            </a:extLst>
          </p:cNvPr>
          <p:cNvPicPr>
            <a:picLocks noChangeAspect="1"/>
          </p:cNvPicPr>
          <p:nvPr/>
        </p:nvPicPr>
        <p:blipFill>
          <a:blip r:embed="rId9"/>
          <a:srcRect l="9989" t="1376" r="10615"/>
          <a:stretch/>
        </p:blipFill>
        <p:spPr>
          <a:xfrm>
            <a:off x="8432646" y="4075197"/>
            <a:ext cx="3300567" cy="2165544"/>
          </a:xfrm>
          <a:prstGeom prst="rect">
            <a:avLst/>
          </a:prstGeom>
        </p:spPr>
      </p:pic>
      <p:sp>
        <p:nvSpPr>
          <p:cNvPr id="22" name="Rectangle 21">
            <a:extLst>
              <a:ext uri="{FF2B5EF4-FFF2-40B4-BE49-F238E27FC236}">
                <a16:creationId xmlns:a16="http://schemas.microsoft.com/office/drawing/2014/main" id="{939A5836-B7CE-4326-B0FA-D459EBCE7F11}"/>
              </a:ext>
            </a:extLst>
          </p:cNvPr>
          <p:cNvSpPr/>
          <p:nvPr/>
        </p:nvSpPr>
        <p:spPr>
          <a:xfrm>
            <a:off x="10860747" y="3810000"/>
            <a:ext cx="872466" cy="228600"/>
          </a:xfrm>
          <a:prstGeom prst="rect">
            <a:avLst/>
          </a:prstGeom>
          <a:solidFill>
            <a:schemeClr val="tx1"/>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pic>
        <p:nvPicPr>
          <p:cNvPr id="24" name="Picture 23">
            <a:extLst>
              <a:ext uri="{FF2B5EF4-FFF2-40B4-BE49-F238E27FC236}">
                <a16:creationId xmlns:a16="http://schemas.microsoft.com/office/drawing/2014/main" id="{71FAB895-02CB-7A83-3FA0-B60DEA96A1A0}"/>
              </a:ext>
            </a:extLst>
          </p:cNvPr>
          <p:cNvPicPr>
            <a:picLocks noChangeAspect="1"/>
          </p:cNvPicPr>
          <p:nvPr/>
        </p:nvPicPr>
        <p:blipFill>
          <a:blip r:embed="rId10"/>
          <a:srcRect l="9989" t="1637" r="9989"/>
          <a:stretch/>
        </p:blipFill>
        <p:spPr>
          <a:xfrm>
            <a:off x="4910278" y="4075196"/>
            <a:ext cx="3497602" cy="2165544"/>
          </a:xfrm>
          <a:prstGeom prst="rect">
            <a:avLst/>
          </a:prstGeom>
        </p:spPr>
      </p:pic>
      <p:pic>
        <p:nvPicPr>
          <p:cNvPr id="27" name="Picture 26">
            <a:extLst>
              <a:ext uri="{FF2B5EF4-FFF2-40B4-BE49-F238E27FC236}">
                <a16:creationId xmlns:a16="http://schemas.microsoft.com/office/drawing/2014/main" id="{4D17FC46-342D-67D9-0390-7E18D7D658B8}"/>
              </a:ext>
            </a:extLst>
          </p:cNvPr>
          <p:cNvPicPr>
            <a:picLocks noChangeAspect="1"/>
          </p:cNvPicPr>
          <p:nvPr/>
        </p:nvPicPr>
        <p:blipFill>
          <a:blip r:embed="rId11"/>
          <a:srcRect l="10615" t="1376" r="10916"/>
          <a:stretch/>
        </p:blipFill>
        <p:spPr>
          <a:xfrm>
            <a:off x="4885512" y="1752601"/>
            <a:ext cx="3547134" cy="2286000"/>
          </a:xfrm>
          <a:prstGeom prst="rect">
            <a:avLst/>
          </a:prstGeom>
        </p:spPr>
      </p:pic>
      <p:sp>
        <p:nvSpPr>
          <p:cNvPr id="28" name="Rectangle 27">
            <a:extLst>
              <a:ext uri="{FF2B5EF4-FFF2-40B4-BE49-F238E27FC236}">
                <a16:creationId xmlns:a16="http://schemas.microsoft.com/office/drawing/2014/main" id="{8A89389E-69C9-0B7D-793F-E9162D64BA92}"/>
              </a:ext>
            </a:extLst>
          </p:cNvPr>
          <p:cNvSpPr/>
          <p:nvPr/>
        </p:nvSpPr>
        <p:spPr>
          <a:xfrm>
            <a:off x="7313613" y="3505200"/>
            <a:ext cx="887990" cy="304800"/>
          </a:xfrm>
          <a:prstGeom prst="rect">
            <a:avLst/>
          </a:prstGeom>
          <a:solidFill>
            <a:schemeClr val="tx1"/>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3089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020C5F-7F4B-E4D5-9419-7E7F825C066B}"/>
              </a:ext>
            </a:extLst>
          </p:cNvPr>
          <p:cNvSpPr>
            <a:spLocks noGrp="1"/>
          </p:cNvSpPr>
          <p:nvPr>
            <p:ph type="sldNum" sz="quarter" idx="12"/>
          </p:nvPr>
        </p:nvSpPr>
        <p:spPr/>
        <p:txBody>
          <a:bodyPr/>
          <a:lstStyle/>
          <a:p>
            <a:fld id="{2A013F82-EE5E-44EE-A61D-E31C6657F26F}" type="slidenum">
              <a:rPr lang="en-US" smtClean="0"/>
              <a:pPr/>
              <a:t>4</a:t>
            </a:fld>
            <a:endParaRPr lang="en-US" dirty="0"/>
          </a:p>
        </p:txBody>
      </p:sp>
      <p:sp>
        <p:nvSpPr>
          <p:cNvPr id="7" name="TextBox 6">
            <a:extLst>
              <a:ext uri="{FF2B5EF4-FFF2-40B4-BE49-F238E27FC236}">
                <a16:creationId xmlns:a16="http://schemas.microsoft.com/office/drawing/2014/main" id="{BCFF130C-60ED-54A7-5357-82D1036D043F}"/>
              </a:ext>
            </a:extLst>
          </p:cNvPr>
          <p:cNvSpPr txBox="1"/>
          <p:nvPr/>
        </p:nvSpPr>
        <p:spPr>
          <a:xfrm>
            <a:off x="531812" y="411034"/>
            <a:ext cx="3048000" cy="461665"/>
          </a:xfrm>
          <a:prstGeom prst="rect">
            <a:avLst/>
          </a:prstGeom>
          <a:noFill/>
          <a:ln>
            <a:solidFill>
              <a:schemeClr val="bg2"/>
            </a:solidFill>
          </a:ln>
        </p:spPr>
        <p:txBody>
          <a:bodyPr wrap="square" rtlCol="0" anchor="ctr" anchorCtr="1">
            <a:spAutoFit/>
          </a:bodyPr>
          <a:lstStyle/>
          <a:p>
            <a:r>
              <a:rPr lang="en-IN" sz="2400" b="1">
                <a:solidFill>
                  <a:schemeClr val="tx2"/>
                </a:solidFill>
              </a:rPr>
              <a:t>Predictive Model</a:t>
            </a:r>
            <a:endParaRPr lang="en-IN" sz="2400" dirty="0">
              <a:solidFill>
                <a:schemeClr val="tx2"/>
              </a:solidFill>
            </a:endParaRPr>
          </a:p>
        </p:txBody>
      </p:sp>
      <p:sp>
        <p:nvSpPr>
          <p:cNvPr id="9" name="Content Placeholder 8">
            <a:extLst>
              <a:ext uri="{FF2B5EF4-FFF2-40B4-BE49-F238E27FC236}">
                <a16:creationId xmlns:a16="http://schemas.microsoft.com/office/drawing/2014/main" id="{A53081C6-D243-479D-8D7A-FDAA85CD3810}"/>
              </a:ext>
            </a:extLst>
          </p:cNvPr>
          <p:cNvSpPr>
            <a:spLocks noGrp="1"/>
          </p:cNvSpPr>
          <p:nvPr>
            <p:ph sz="quarter" idx="13"/>
          </p:nvPr>
        </p:nvSpPr>
        <p:spPr/>
        <p:txBody>
          <a:bodyPr/>
          <a:lstStyle/>
          <a:p>
            <a:endParaRPr lang="en-IN"/>
          </a:p>
        </p:txBody>
      </p:sp>
      <p:pic>
        <p:nvPicPr>
          <p:cNvPr id="11" name="Picture 10">
            <a:extLst>
              <a:ext uri="{FF2B5EF4-FFF2-40B4-BE49-F238E27FC236}">
                <a16:creationId xmlns:a16="http://schemas.microsoft.com/office/drawing/2014/main" id="{F913AE91-4200-533D-F634-8537C2DCDFDA}"/>
              </a:ext>
            </a:extLst>
          </p:cNvPr>
          <p:cNvPicPr>
            <a:picLocks noChangeAspect="1"/>
          </p:cNvPicPr>
          <p:nvPr/>
        </p:nvPicPr>
        <p:blipFill>
          <a:blip r:embed="rId3"/>
          <a:srcRect t="-13" r="48124" b="25549"/>
          <a:stretch/>
        </p:blipFill>
        <p:spPr>
          <a:xfrm>
            <a:off x="455611" y="928687"/>
            <a:ext cx="11201401" cy="5518278"/>
          </a:xfrm>
          <a:prstGeom prst="rect">
            <a:avLst/>
          </a:prstGeom>
        </p:spPr>
      </p:pic>
    </p:spTree>
    <p:extLst>
      <p:ext uri="{BB962C8B-B14F-4D97-AF65-F5344CB8AC3E}">
        <p14:creationId xmlns:p14="http://schemas.microsoft.com/office/powerpoint/2010/main" val="73658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7AB1B-934D-64A4-56CD-939FE5CA78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98C3B-C4FA-E293-1E42-E6057778F499}"/>
              </a:ext>
            </a:extLst>
          </p:cNvPr>
          <p:cNvSpPr>
            <a:spLocks noGrp="1"/>
          </p:cNvSpPr>
          <p:nvPr>
            <p:ph type="title"/>
          </p:nvPr>
        </p:nvSpPr>
        <p:spPr>
          <a:xfrm>
            <a:off x="2665412" y="1444752"/>
            <a:ext cx="9139492" cy="917448"/>
          </a:xfrm>
        </p:spPr>
        <p:txBody>
          <a:bodyPr anchor="ctr">
            <a:normAutofit/>
          </a:bodyPr>
          <a:lstStyle/>
          <a:p>
            <a:r>
              <a:rPr lang="en-US" sz="2800">
                <a:solidFill>
                  <a:schemeClr val="tx2"/>
                </a:solidFill>
              </a:rPr>
              <a:t>categorize this model into Five part</a:t>
            </a:r>
            <a:endParaRPr lang="en-US" sz="2800" dirty="0">
              <a:solidFill>
                <a:schemeClr val="tx2"/>
              </a:solidFill>
            </a:endParaRPr>
          </a:p>
        </p:txBody>
      </p:sp>
      <p:sp>
        <p:nvSpPr>
          <p:cNvPr id="3" name="Subtitle 2">
            <a:extLst>
              <a:ext uri="{FF2B5EF4-FFF2-40B4-BE49-F238E27FC236}">
                <a16:creationId xmlns:a16="http://schemas.microsoft.com/office/drawing/2014/main" id="{2D45BE91-9950-0657-0551-67C6BE88158C}"/>
              </a:ext>
            </a:extLst>
          </p:cNvPr>
          <p:cNvSpPr>
            <a:spLocks noGrp="1"/>
          </p:cNvSpPr>
          <p:nvPr>
            <p:ph type="subTitle" idx="1"/>
          </p:nvPr>
        </p:nvSpPr>
        <p:spPr>
          <a:xfrm>
            <a:off x="3275012" y="2590800"/>
            <a:ext cx="8001000" cy="2593848"/>
          </a:xfrm>
        </p:spPr>
        <p:txBody>
          <a:bodyPr vert="horz" lIns="91440" tIns="45720" rIns="91440" bIns="45720" rtlCol="0" anchor="t">
            <a:normAutofit/>
          </a:bodyPr>
          <a:lstStyle/>
          <a:p>
            <a:pPr marL="285750" indent="-285750">
              <a:buFont typeface="Arial" panose="020B0604020202020204" pitchFamily="34" charset="0"/>
              <a:buChar char="•"/>
            </a:pPr>
            <a:r>
              <a:rPr lang="en-US" b="0">
                <a:solidFill>
                  <a:schemeClr val="tx1"/>
                </a:solidFill>
              </a:rPr>
              <a:t>Importing &amp;Understanding data</a:t>
            </a:r>
          </a:p>
          <a:p>
            <a:pPr marL="285750" indent="-285750">
              <a:buFont typeface="Arial" panose="020B0604020202020204" pitchFamily="34" charset="0"/>
              <a:buChar char="•"/>
            </a:pPr>
            <a:r>
              <a:rPr lang="en-US" b="0">
                <a:solidFill>
                  <a:schemeClr val="tx1"/>
                </a:solidFill>
              </a:rPr>
              <a:t>Machine Issue:X%|perfect:y%</a:t>
            </a:r>
          </a:p>
          <a:p>
            <a:pPr marL="285750" indent="-285750">
              <a:buFont typeface="Arial" panose="020B0604020202020204" pitchFamily="34" charset="0"/>
              <a:buChar char="•"/>
            </a:pPr>
            <a:r>
              <a:rPr lang="en-US" b="0">
                <a:solidFill>
                  <a:schemeClr val="tx1"/>
                </a:solidFill>
              </a:rPr>
              <a:t>Extracting perfect machine data</a:t>
            </a:r>
          </a:p>
          <a:p>
            <a:pPr marL="285750" indent="-285750">
              <a:buFont typeface="Arial" panose="020B0604020202020204" pitchFamily="34" charset="0"/>
              <a:buChar char="•"/>
            </a:pPr>
            <a:r>
              <a:rPr lang="en-US" b="0">
                <a:solidFill>
                  <a:schemeClr val="tx1"/>
                </a:solidFill>
              </a:rPr>
              <a:t>Extracting Any issue machine Data</a:t>
            </a:r>
          </a:p>
          <a:p>
            <a:pPr marL="285750" indent="-285750">
              <a:buFont typeface="Arial" panose="020B0604020202020204" pitchFamily="34" charset="0"/>
              <a:buChar char="•"/>
            </a:pPr>
            <a:r>
              <a:rPr lang="en-US" b="0">
                <a:solidFill>
                  <a:schemeClr val="tx1"/>
                </a:solidFill>
              </a:rPr>
              <a:t>Extracting power Faliure Machine Data</a:t>
            </a:r>
          </a:p>
          <a:p>
            <a:endParaRPr lang="en-US" b="0" dirty="0">
              <a:solidFill>
                <a:schemeClr val="tx1"/>
              </a:solidFill>
            </a:endParaRPr>
          </a:p>
        </p:txBody>
      </p:sp>
    </p:spTree>
    <p:extLst>
      <p:ext uri="{BB962C8B-B14F-4D97-AF65-F5344CB8AC3E}">
        <p14:creationId xmlns:p14="http://schemas.microsoft.com/office/powerpoint/2010/main" val="326116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041233-275E-84CF-95BC-7ABBF71E053A}"/>
              </a:ext>
            </a:extLst>
          </p:cNvPr>
          <p:cNvSpPr>
            <a:spLocks noGrp="1"/>
          </p:cNvSpPr>
          <p:nvPr>
            <p:ph type="title"/>
          </p:nvPr>
        </p:nvSpPr>
        <p:spPr>
          <a:xfrm>
            <a:off x="3808412" y="600526"/>
            <a:ext cx="8000991" cy="276228"/>
          </a:xfrm>
        </p:spPr>
        <p:txBody>
          <a:bodyPr>
            <a:noAutofit/>
          </a:bodyPr>
          <a:lstStyle/>
          <a:p>
            <a:pPr algn="l"/>
            <a:r>
              <a:rPr lang="en-US" sz="2000"/>
              <a:t>Importing &amp;Understanding data</a:t>
            </a:r>
            <a:br>
              <a:rPr lang="en-US" sz="2000" b="0"/>
            </a:br>
            <a:endParaRPr lang="en-IN" sz="2000"/>
          </a:p>
        </p:txBody>
      </p:sp>
      <p:pic>
        <p:nvPicPr>
          <p:cNvPr id="10" name="Content Placeholder 9">
            <a:extLst>
              <a:ext uri="{FF2B5EF4-FFF2-40B4-BE49-F238E27FC236}">
                <a16:creationId xmlns:a16="http://schemas.microsoft.com/office/drawing/2014/main" id="{020D340B-78D7-A4B8-48D4-4C36057AE331}"/>
              </a:ext>
            </a:extLst>
          </p:cNvPr>
          <p:cNvPicPr>
            <a:picLocks noGrp="1" noChangeAspect="1"/>
          </p:cNvPicPr>
          <p:nvPr>
            <p:ph sz="quarter" idx="14"/>
          </p:nvPr>
        </p:nvPicPr>
        <p:blipFill>
          <a:blip r:embed="rId2"/>
          <a:srcRect l="10733" r="20399"/>
          <a:stretch/>
        </p:blipFill>
        <p:spPr>
          <a:xfrm>
            <a:off x="455612" y="2472436"/>
            <a:ext cx="3505200" cy="3340100"/>
          </a:xfrm>
        </p:spPr>
      </p:pic>
      <p:pic>
        <p:nvPicPr>
          <p:cNvPr id="12" name="Content Placeholder 11">
            <a:extLst>
              <a:ext uri="{FF2B5EF4-FFF2-40B4-BE49-F238E27FC236}">
                <a16:creationId xmlns:a16="http://schemas.microsoft.com/office/drawing/2014/main" id="{BD5336C8-F83D-6B84-9236-C36045FBB995}"/>
              </a:ext>
            </a:extLst>
          </p:cNvPr>
          <p:cNvPicPr>
            <a:picLocks noGrp="1" noChangeAspect="1"/>
          </p:cNvPicPr>
          <p:nvPr>
            <p:ph sz="quarter" idx="13"/>
          </p:nvPr>
        </p:nvPicPr>
        <p:blipFill>
          <a:blip r:embed="rId3"/>
          <a:srcRect l="-1540" t="5692" r="21539" b="10146"/>
          <a:stretch/>
        </p:blipFill>
        <p:spPr>
          <a:xfrm>
            <a:off x="3846512" y="2472435"/>
            <a:ext cx="4686300" cy="3340099"/>
          </a:xfrm>
        </p:spPr>
      </p:pic>
      <p:sp>
        <p:nvSpPr>
          <p:cNvPr id="4" name="Slide Number Placeholder 3">
            <a:extLst>
              <a:ext uri="{FF2B5EF4-FFF2-40B4-BE49-F238E27FC236}">
                <a16:creationId xmlns:a16="http://schemas.microsoft.com/office/drawing/2014/main" id="{D8251888-F860-2074-8133-1774A26E475E}"/>
              </a:ext>
            </a:extLst>
          </p:cNvPr>
          <p:cNvSpPr>
            <a:spLocks noGrp="1"/>
          </p:cNvSpPr>
          <p:nvPr>
            <p:ph type="sldNum" sz="quarter" idx="12"/>
          </p:nvPr>
        </p:nvSpPr>
        <p:spPr/>
        <p:txBody>
          <a:bodyPr/>
          <a:lstStyle/>
          <a:p>
            <a:fld id="{2A013F82-EE5E-44EE-A61D-E31C6657F26F}" type="slidenum">
              <a:rPr lang="en-US" smtClean="0"/>
              <a:pPr/>
              <a:t>6</a:t>
            </a:fld>
            <a:endParaRPr lang="en-US" dirty="0"/>
          </a:p>
        </p:txBody>
      </p:sp>
      <p:sp>
        <p:nvSpPr>
          <p:cNvPr id="8" name="TextBox 7">
            <a:extLst>
              <a:ext uri="{FF2B5EF4-FFF2-40B4-BE49-F238E27FC236}">
                <a16:creationId xmlns:a16="http://schemas.microsoft.com/office/drawing/2014/main" id="{49D4D289-3CB0-FDA0-6F2C-55ADC3244564}"/>
              </a:ext>
            </a:extLst>
          </p:cNvPr>
          <p:cNvSpPr txBox="1"/>
          <p:nvPr/>
        </p:nvSpPr>
        <p:spPr>
          <a:xfrm>
            <a:off x="11809412" y="2025134"/>
            <a:ext cx="184731" cy="369332"/>
          </a:xfrm>
          <a:prstGeom prst="rect">
            <a:avLst/>
          </a:prstGeom>
          <a:noFill/>
          <a:ln>
            <a:solidFill>
              <a:schemeClr val="bg2"/>
            </a:solidFill>
          </a:ln>
        </p:spPr>
        <p:txBody>
          <a:bodyPr wrap="none" rtlCol="0" anchor="ctr" anchorCtr="1">
            <a:spAutoFit/>
          </a:bodyPr>
          <a:lstStyle/>
          <a:p>
            <a:endParaRPr lang="en-IN" dirty="0"/>
          </a:p>
        </p:txBody>
      </p:sp>
      <p:pic>
        <p:nvPicPr>
          <p:cNvPr id="14" name="Picture 13">
            <a:extLst>
              <a:ext uri="{FF2B5EF4-FFF2-40B4-BE49-F238E27FC236}">
                <a16:creationId xmlns:a16="http://schemas.microsoft.com/office/drawing/2014/main" id="{AE9AD106-1A08-C337-B4B6-14B91ED24751}"/>
              </a:ext>
            </a:extLst>
          </p:cNvPr>
          <p:cNvPicPr>
            <a:picLocks noChangeAspect="1"/>
          </p:cNvPicPr>
          <p:nvPr/>
        </p:nvPicPr>
        <p:blipFill>
          <a:blip r:embed="rId4"/>
          <a:srcRect t="7767" r="63115" b="52223"/>
          <a:stretch/>
        </p:blipFill>
        <p:spPr>
          <a:xfrm>
            <a:off x="8380412" y="2472435"/>
            <a:ext cx="3428991" cy="3340099"/>
          </a:xfrm>
          <a:prstGeom prst="rect">
            <a:avLst/>
          </a:prstGeom>
        </p:spPr>
      </p:pic>
      <p:sp>
        <p:nvSpPr>
          <p:cNvPr id="17" name="TextBox 16">
            <a:extLst>
              <a:ext uri="{FF2B5EF4-FFF2-40B4-BE49-F238E27FC236}">
                <a16:creationId xmlns:a16="http://schemas.microsoft.com/office/drawing/2014/main" id="{9A0AF25A-0574-6BB3-3D30-35715366685A}"/>
              </a:ext>
            </a:extLst>
          </p:cNvPr>
          <p:cNvSpPr txBox="1"/>
          <p:nvPr/>
        </p:nvSpPr>
        <p:spPr>
          <a:xfrm>
            <a:off x="608012" y="904355"/>
            <a:ext cx="10820400" cy="1077218"/>
          </a:xfrm>
          <a:prstGeom prst="rect">
            <a:avLst/>
          </a:prstGeom>
          <a:noFill/>
          <a:ln>
            <a:solidFill>
              <a:schemeClr val="bg2"/>
            </a:solidFill>
          </a:ln>
        </p:spPr>
        <p:txBody>
          <a:bodyPr wrap="square" rtlCol="0" anchor="ctr" anchorCtr="1">
            <a:spAutoFit/>
          </a:bodyPr>
          <a:lstStyle/>
          <a:p>
            <a:r>
              <a:rPr lang="en-IN" sz="1600"/>
              <a:t>Fig 1. importing a company data of machines connect table and graph(plot graph),Eplot(Beta)  Graph trying to understand data .</a:t>
            </a:r>
          </a:p>
          <a:p>
            <a:r>
              <a:rPr lang="en-IN" sz="1600"/>
              <a:t>Seeing Table data and graph data fig-2 and fig-3 we can say which machine have perfect lies between 12-65 Torque appoximatly.Which machine have issue That Lies between 0-12 or bove 65 torque.</a:t>
            </a:r>
            <a:endParaRPr lang="en-IN" sz="1600" dirty="0"/>
          </a:p>
        </p:txBody>
      </p:sp>
    </p:spTree>
    <p:extLst>
      <p:ext uri="{BB962C8B-B14F-4D97-AF65-F5344CB8AC3E}">
        <p14:creationId xmlns:p14="http://schemas.microsoft.com/office/powerpoint/2010/main" val="343621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7BED-EE8F-3F4E-1CB2-8FD63E893A1C}"/>
              </a:ext>
            </a:extLst>
          </p:cNvPr>
          <p:cNvSpPr>
            <a:spLocks noGrp="1"/>
          </p:cNvSpPr>
          <p:nvPr>
            <p:ph type="title"/>
          </p:nvPr>
        </p:nvSpPr>
        <p:spPr>
          <a:xfrm>
            <a:off x="3122612" y="685800"/>
            <a:ext cx="5638800" cy="228600"/>
          </a:xfrm>
        </p:spPr>
        <p:txBody>
          <a:bodyPr>
            <a:normAutofit fontScale="90000"/>
          </a:bodyPr>
          <a:lstStyle/>
          <a:p>
            <a:r>
              <a:rPr lang="en-US" sz="2200"/>
              <a:t>Machine Issue:X%|perfect:y</a:t>
            </a:r>
            <a:r>
              <a:rPr lang="en-US" sz="2000"/>
              <a:t>%</a:t>
            </a:r>
            <a:br>
              <a:rPr lang="en-US" b="0">
                <a:solidFill>
                  <a:schemeClr val="tx1"/>
                </a:solidFill>
              </a:rPr>
            </a:br>
            <a:endParaRPr lang="en-IN"/>
          </a:p>
        </p:txBody>
      </p:sp>
      <p:pic>
        <p:nvPicPr>
          <p:cNvPr id="7" name="Content Placeholder 6">
            <a:extLst>
              <a:ext uri="{FF2B5EF4-FFF2-40B4-BE49-F238E27FC236}">
                <a16:creationId xmlns:a16="http://schemas.microsoft.com/office/drawing/2014/main" id="{0846D468-D602-5633-F112-E159E0F70F42}"/>
              </a:ext>
            </a:extLst>
          </p:cNvPr>
          <p:cNvPicPr>
            <a:picLocks noGrp="1" noChangeAspect="1"/>
          </p:cNvPicPr>
          <p:nvPr>
            <p:ph sz="quarter" idx="14"/>
          </p:nvPr>
        </p:nvPicPr>
        <p:blipFill>
          <a:blip r:embed="rId2"/>
          <a:srcRect t="22537" r="54101" b="24968"/>
          <a:stretch/>
        </p:blipFill>
        <p:spPr>
          <a:xfrm>
            <a:off x="455612" y="2514599"/>
            <a:ext cx="5791200" cy="3588027"/>
          </a:xfrm>
        </p:spPr>
      </p:pic>
      <p:pic>
        <p:nvPicPr>
          <p:cNvPr id="9" name="Content Placeholder 8">
            <a:extLst>
              <a:ext uri="{FF2B5EF4-FFF2-40B4-BE49-F238E27FC236}">
                <a16:creationId xmlns:a16="http://schemas.microsoft.com/office/drawing/2014/main" id="{97FDED1F-99C6-96C4-F649-1FA626ADCD74}"/>
              </a:ext>
            </a:extLst>
          </p:cNvPr>
          <p:cNvPicPr>
            <a:picLocks noGrp="1" noChangeAspect="1"/>
          </p:cNvPicPr>
          <p:nvPr>
            <p:ph sz="quarter" idx="13"/>
          </p:nvPr>
        </p:nvPicPr>
        <p:blipFill>
          <a:blip r:embed="rId3"/>
          <a:srcRect t="31286" r="50888" b="24968"/>
          <a:stretch/>
        </p:blipFill>
        <p:spPr>
          <a:xfrm>
            <a:off x="6323011" y="2514600"/>
            <a:ext cx="5410202" cy="3463612"/>
          </a:xfrm>
        </p:spPr>
      </p:pic>
      <p:sp>
        <p:nvSpPr>
          <p:cNvPr id="5" name="Slide Number Placeholder 4">
            <a:extLst>
              <a:ext uri="{FF2B5EF4-FFF2-40B4-BE49-F238E27FC236}">
                <a16:creationId xmlns:a16="http://schemas.microsoft.com/office/drawing/2014/main" id="{9913237A-C4E7-58A5-3530-D90D0D77DB70}"/>
              </a:ext>
            </a:extLst>
          </p:cNvPr>
          <p:cNvSpPr>
            <a:spLocks noGrp="1"/>
          </p:cNvSpPr>
          <p:nvPr>
            <p:ph type="sldNum" sz="quarter" idx="12"/>
          </p:nvPr>
        </p:nvSpPr>
        <p:spPr/>
        <p:txBody>
          <a:bodyPr/>
          <a:lstStyle/>
          <a:p>
            <a:fld id="{2A013F82-EE5E-44EE-A61D-E31C6657F26F}" type="slidenum">
              <a:rPr lang="en-US" smtClean="0"/>
              <a:pPr/>
              <a:t>7</a:t>
            </a:fld>
            <a:endParaRPr lang="en-US" dirty="0"/>
          </a:p>
        </p:txBody>
      </p:sp>
      <p:sp>
        <p:nvSpPr>
          <p:cNvPr id="10" name="TextBox 9">
            <a:extLst>
              <a:ext uri="{FF2B5EF4-FFF2-40B4-BE49-F238E27FC236}">
                <a16:creationId xmlns:a16="http://schemas.microsoft.com/office/drawing/2014/main" id="{542899E1-6800-E841-A95A-8A2F9E634B3D}"/>
              </a:ext>
            </a:extLst>
          </p:cNvPr>
          <p:cNvSpPr txBox="1"/>
          <p:nvPr/>
        </p:nvSpPr>
        <p:spPr>
          <a:xfrm>
            <a:off x="455612" y="1010338"/>
            <a:ext cx="10896600" cy="646331"/>
          </a:xfrm>
          <a:prstGeom prst="rect">
            <a:avLst/>
          </a:prstGeom>
          <a:noFill/>
          <a:ln>
            <a:solidFill>
              <a:schemeClr val="bg2"/>
            </a:solidFill>
          </a:ln>
        </p:spPr>
        <p:txBody>
          <a:bodyPr wrap="square" rtlCol="0" anchor="ctr" anchorCtr="1">
            <a:spAutoFit/>
          </a:bodyPr>
          <a:lstStyle/>
          <a:p>
            <a:r>
              <a:rPr lang="en-IN"/>
              <a:t>Using Type And Chaid node we Predict how %of issue  in machine how %is perfect in machine Chaid node we target a target value</a:t>
            </a:r>
            <a:endParaRPr lang="en-IN" dirty="0"/>
          </a:p>
        </p:txBody>
      </p:sp>
    </p:spTree>
    <p:extLst>
      <p:ext uri="{BB962C8B-B14F-4D97-AF65-F5344CB8AC3E}">
        <p14:creationId xmlns:p14="http://schemas.microsoft.com/office/powerpoint/2010/main" val="264050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909C-DAF8-7FFC-BFC1-91EEFC646EF8}"/>
              </a:ext>
            </a:extLst>
          </p:cNvPr>
          <p:cNvSpPr>
            <a:spLocks noGrp="1"/>
          </p:cNvSpPr>
          <p:nvPr>
            <p:ph type="title"/>
          </p:nvPr>
        </p:nvSpPr>
        <p:spPr>
          <a:xfrm rot="10800000" flipV="1">
            <a:off x="455612" y="1600200"/>
            <a:ext cx="11201400" cy="1371600"/>
          </a:xfrm>
        </p:spPr>
        <p:txBody>
          <a:bodyPr>
            <a:normAutofit/>
          </a:bodyPr>
          <a:lstStyle/>
          <a:p>
            <a:pPr algn="l"/>
            <a:r>
              <a:rPr lang="en-US" sz="1600" b="0">
                <a:solidFill>
                  <a:schemeClr val="tx1"/>
                </a:solidFill>
              </a:rPr>
              <a:t>form data understanding we understand our perfect data were liess in rage of 12 to 65 TORQUE  connect FILTER NODE WITH IT AND FILTER THAT FIELDS WHICH IS NOT GOING TO BE USE CONNECT TYPE NODE WITH IT WHICH HELPS TO READ DATA AND SPECIFY THE RAGE OF TORQUE DATA AND DISCARD OLD RANGE OF DATA TO SEE THAT WE CONNECT TABLE AND DATA AUDIT NODE WHRE WE CAN SEE OUR DATA WERE REPLACE  BY PERFECT VALUE BY GRAPH WE CAN VERIFY MAXIMUM DATA LIES IN HIGH PROBALITY Zone.</a:t>
            </a:r>
            <a:endParaRPr lang="en-US" sz="1600" dirty="0"/>
          </a:p>
        </p:txBody>
      </p:sp>
      <p:sp>
        <p:nvSpPr>
          <p:cNvPr id="5" name="Rectangle 4">
            <a:extLst>
              <a:ext uri="{FF2B5EF4-FFF2-40B4-BE49-F238E27FC236}">
                <a16:creationId xmlns:a16="http://schemas.microsoft.com/office/drawing/2014/main" id="{202FD725-26A5-FE8C-6BBF-ACFCC10A1062}"/>
              </a:ext>
            </a:extLst>
          </p:cNvPr>
          <p:cNvSpPr/>
          <p:nvPr/>
        </p:nvSpPr>
        <p:spPr>
          <a:xfrm>
            <a:off x="2665412" y="381000"/>
            <a:ext cx="7162800" cy="457200"/>
          </a:xfrm>
          <a:prstGeom prst="rect">
            <a:avLst/>
          </a:prstGeom>
          <a:solidFill>
            <a:srgbClr val="003A52"/>
          </a:solidFill>
          <a:ln>
            <a:solidFill>
              <a:schemeClr val="accent5"/>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3200" b="1">
                <a:solidFill>
                  <a:schemeClr val="tx2"/>
                </a:solidFill>
              </a:rPr>
              <a:t>Extracting perfect machine data</a:t>
            </a:r>
            <a:endParaRPr lang="en-IN" sz="3200" b="1" dirty="0">
              <a:solidFill>
                <a:schemeClr val="tx2"/>
              </a:solidFill>
            </a:endParaRPr>
          </a:p>
        </p:txBody>
      </p:sp>
      <p:pic>
        <p:nvPicPr>
          <p:cNvPr id="9" name="Picture 8">
            <a:extLst>
              <a:ext uri="{FF2B5EF4-FFF2-40B4-BE49-F238E27FC236}">
                <a16:creationId xmlns:a16="http://schemas.microsoft.com/office/drawing/2014/main" id="{F8CA4880-3F4A-84EE-FC90-317E2D40266C}"/>
              </a:ext>
            </a:extLst>
          </p:cNvPr>
          <p:cNvPicPr>
            <a:picLocks noChangeAspect="1"/>
          </p:cNvPicPr>
          <p:nvPr/>
        </p:nvPicPr>
        <p:blipFill>
          <a:blip r:embed="rId3"/>
          <a:srcRect t="-13" r="65629" b="43332"/>
          <a:stretch/>
        </p:blipFill>
        <p:spPr>
          <a:xfrm>
            <a:off x="4113213" y="3200400"/>
            <a:ext cx="3886199" cy="3352800"/>
          </a:xfrm>
          <a:prstGeom prst="rect">
            <a:avLst/>
          </a:prstGeom>
        </p:spPr>
      </p:pic>
      <p:pic>
        <p:nvPicPr>
          <p:cNvPr id="13" name="Picture 12">
            <a:extLst>
              <a:ext uri="{FF2B5EF4-FFF2-40B4-BE49-F238E27FC236}">
                <a16:creationId xmlns:a16="http://schemas.microsoft.com/office/drawing/2014/main" id="{DDFD6983-7062-9DFC-F0D8-0EDFE2AD0F47}"/>
              </a:ext>
            </a:extLst>
          </p:cNvPr>
          <p:cNvPicPr>
            <a:picLocks noChangeAspect="1"/>
          </p:cNvPicPr>
          <p:nvPr/>
        </p:nvPicPr>
        <p:blipFill>
          <a:blip r:embed="rId4"/>
          <a:srcRect l="499" t="14049" r="23762" b="12858"/>
          <a:stretch/>
        </p:blipFill>
        <p:spPr>
          <a:xfrm>
            <a:off x="8075611" y="3200400"/>
            <a:ext cx="3657601" cy="3276600"/>
          </a:xfrm>
          <a:prstGeom prst="rect">
            <a:avLst/>
          </a:prstGeom>
        </p:spPr>
      </p:pic>
      <p:pic>
        <p:nvPicPr>
          <p:cNvPr id="15" name="Picture 14">
            <a:extLst>
              <a:ext uri="{FF2B5EF4-FFF2-40B4-BE49-F238E27FC236}">
                <a16:creationId xmlns:a16="http://schemas.microsoft.com/office/drawing/2014/main" id="{80651B87-F785-AFB6-14A5-534DB0CF9860}"/>
              </a:ext>
            </a:extLst>
          </p:cNvPr>
          <p:cNvPicPr>
            <a:picLocks noChangeAspect="1"/>
          </p:cNvPicPr>
          <p:nvPr/>
        </p:nvPicPr>
        <p:blipFill>
          <a:blip r:embed="rId5"/>
          <a:srcRect l="13753" t="12226" r="38109" b="28871"/>
          <a:stretch/>
        </p:blipFill>
        <p:spPr>
          <a:xfrm>
            <a:off x="506479" y="3200399"/>
            <a:ext cx="3606734" cy="3352800"/>
          </a:xfrm>
          <a:prstGeom prst="rect">
            <a:avLst/>
          </a:prstGeom>
        </p:spPr>
      </p:pic>
    </p:spTree>
    <p:extLst>
      <p:ext uri="{BB962C8B-B14F-4D97-AF65-F5344CB8AC3E}">
        <p14:creationId xmlns:p14="http://schemas.microsoft.com/office/powerpoint/2010/main" val="421628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FC8D1-10FF-033B-682A-42371E794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7C5114-4F7F-72D5-AED9-679C8A35B2D7}"/>
              </a:ext>
            </a:extLst>
          </p:cNvPr>
          <p:cNvSpPr>
            <a:spLocks noGrp="1"/>
          </p:cNvSpPr>
          <p:nvPr>
            <p:ph type="title"/>
          </p:nvPr>
        </p:nvSpPr>
        <p:spPr>
          <a:xfrm rot="10800000" flipV="1">
            <a:off x="455612" y="1600200"/>
            <a:ext cx="11201400" cy="1371600"/>
          </a:xfrm>
        </p:spPr>
        <p:txBody>
          <a:bodyPr>
            <a:normAutofit/>
          </a:bodyPr>
          <a:lstStyle/>
          <a:p>
            <a:pPr algn="l"/>
            <a:r>
              <a:rPr lang="en-US" sz="1600" b="0">
                <a:solidFill>
                  <a:schemeClr val="tx1"/>
                </a:solidFill>
              </a:rPr>
              <a:t>To know which machine have any kind of problems generate a data node  Giving Condition Target =1; connect table with it you can see all data comes which have  any kind of failure that needs to maintanance</a:t>
            </a:r>
            <a:endParaRPr lang="en-US" sz="1600" b="0" dirty="0">
              <a:solidFill>
                <a:schemeClr val="tx1"/>
              </a:solidFill>
            </a:endParaRPr>
          </a:p>
        </p:txBody>
      </p:sp>
      <p:sp>
        <p:nvSpPr>
          <p:cNvPr id="5" name="Rectangle 4">
            <a:extLst>
              <a:ext uri="{FF2B5EF4-FFF2-40B4-BE49-F238E27FC236}">
                <a16:creationId xmlns:a16="http://schemas.microsoft.com/office/drawing/2014/main" id="{8FE9E8E6-D7B7-1279-5394-954EEB67C69A}"/>
              </a:ext>
            </a:extLst>
          </p:cNvPr>
          <p:cNvSpPr/>
          <p:nvPr/>
        </p:nvSpPr>
        <p:spPr>
          <a:xfrm>
            <a:off x="2665412" y="381000"/>
            <a:ext cx="7162800" cy="457200"/>
          </a:xfrm>
          <a:prstGeom prst="rect">
            <a:avLst/>
          </a:prstGeom>
          <a:solidFill>
            <a:srgbClr val="003A52"/>
          </a:solidFill>
          <a:ln>
            <a:solidFill>
              <a:schemeClr val="accent5"/>
            </a:solidFill>
          </a:ln>
        </p:spPr>
        <p:style>
          <a:lnRef idx="3">
            <a:schemeClr val="lt1"/>
          </a:lnRef>
          <a:fillRef idx="1">
            <a:schemeClr val="accent5"/>
          </a:fillRef>
          <a:effectRef idx="1">
            <a:schemeClr val="accent5"/>
          </a:effectRef>
          <a:fontRef idx="minor">
            <a:schemeClr val="lt1"/>
          </a:fontRef>
        </p:style>
        <p:txBody>
          <a:bodyPr rtlCol="0" anchor="ctr"/>
          <a:lstStyle/>
          <a:p>
            <a:r>
              <a:rPr lang="en-US" sz="3000" b="1">
                <a:solidFill>
                  <a:schemeClr val="tx2"/>
                </a:solidFill>
              </a:rPr>
              <a:t>Extracting Any issue machine Data</a:t>
            </a:r>
          </a:p>
        </p:txBody>
      </p:sp>
      <p:pic>
        <p:nvPicPr>
          <p:cNvPr id="4" name="Picture 3">
            <a:extLst>
              <a:ext uri="{FF2B5EF4-FFF2-40B4-BE49-F238E27FC236}">
                <a16:creationId xmlns:a16="http://schemas.microsoft.com/office/drawing/2014/main" id="{E1F234DD-5DE9-324C-12C9-C3C2A5994806}"/>
              </a:ext>
            </a:extLst>
          </p:cNvPr>
          <p:cNvPicPr>
            <a:picLocks noChangeAspect="1"/>
          </p:cNvPicPr>
          <p:nvPr/>
        </p:nvPicPr>
        <p:blipFill>
          <a:blip r:embed="rId3"/>
          <a:srcRect l="21868" t="12213" r="31871" b="32217"/>
          <a:stretch/>
        </p:blipFill>
        <p:spPr>
          <a:xfrm>
            <a:off x="455612" y="3048000"/>
            <a:ext cx="5943600" cy="3200400"/>
          </a:xfrm>
          <a:prstGeom prst="rect">
            <a:avLst/>
          </a:prstGeom>
        </p:spPr>
      </p:pic>
      <p:pic>
        <p:nvPicPr>
          <p:cNvPr id="7" name="Picture 6">
            <a:extLst>
              <a:ext uri="{FF2B5EF4-FFF2-40B4-BE49-F238E27FC236}">
                <a16:creationId xmlns:a16="http://schemas.microsoft.com/office/drawing/2014/main" id="{1D217464-DFC6-FD36-1505-C0751139D3AF}"/>
              </a:ext>
            </a:extLst>
          </p:cNvPr>
          <p:cNvPicPr>
            <a:picLocks noChangeAspect="1"/>
          </p:cNvPicPr>
          <p:nvPr/>
        </p:nvPicPr>
        <p:blipFill>
          <a:blip r:embed="rId4"/>
          <a:srcRect l="1" t="5544" r="28119" b="6655"/>
          <a:stretch/>
        </p:blipFill>
        <p:spPr>
          <a:xfrm>
            <a:off x="6399212" y="3048000"/>
            <a:ext cx="5334000" cy="3200400"/>
          </a:xfrm>
          <a:prstGeom prst="rect">
            <a:avLst/>
          </a:prstGeom>
        </p:spPr>
      </p:pic>
    </p:spTree>
    <p:extLst>
      <p:ext uri="{BB962C8B-B14F-4D97-AF65-F5344CB8AC3E}">
        <p14:creationId xmlns:p14="http://schemas.microsoft.com/office/powerpoint/2010/main" val="275811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ue atom design">
  <a:themeElements>
    <a:clrScheme name="Custom 412">
      <a:dk1>
        <a:sysClr val="windowText" lastClr="000000"/>
      </a:dk1>
      <a:lt1>
        <a:sysClr val="window" lastClr="FFFFFF"/>
      </a:lt1>
      <a:dk2>
        <a:srgbClr val="003A52"/>
      </a:dk2>
      <a:lt2>
        <a:srgbClr val="F4997C"/>
      </a:lt2>
      <a:accent1>
        <a:srgbClr val="99CB38"/>
      </a:accent1>
      <a:accent2>
        <a:srgbClr val="F4997C"/>
      </a:accent2>
      <a:accent3>
        <a:srgbClr val="37A76F"/>
      </a:accent3>
      <a:accent4>
        <a:srgbClr val="44C1A3"/>
      </a:accent4>
      <a:accent5>
        <a:srgbClr val="4EB3CF"/>
      </a:accent5>
      <a:accent6>
        <a:srgbClr val="51C3F9"/>
      </a:accent6>
      <a:hlink>
        <a:srgbClr val="F4997C"/>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TM03460636_win32_CP_v6" id="{3A0623D8-F119-4DA7-B77F-DBC725335A77}" vid="{8D7EC14E-7A19-4A7A-B1A0-81D5834E3675}"/>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06ADB8-B0F6-49CA-89C5-223A9BA290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1A9A6D-0DC3-4010-94FC-B36121170FA0}">
  <ds:schemaRefs>
    <ds:schemaRef ds:uri="http://schemas.microsoft.com/office/2006/metadata/properties"/>
    <ds:schemaRef ds:uri="71af3243-3dd4-4a8d-8c0d-dd76da1f02a5"/>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230e9df3-be65-4c73-a93b-d1236ebd677e"/>
    <ds:schemaRef ds:uri="http://schemas.microsoft.com/office/2006/documentManagement/types"/>
    <ds:schemaRef ds:uri="16c05727-aa75-4e4a-9b5f-8a80a1165891"/>
    <ds:schemaRef ds:uri="http://schemas.microsoft.com/sharepoint/v3"/>
    <ds:schemaRef ds:uri="http://purl.org/dc/elements/1.1/"/>
  </ds:schemaRefs>
</ds:datastoreItem>
</file>

<file path=customXml/itemProps3.xml><?xml version="1.0" encoding="utf-8"?>
<ds:datastoreItem xmlns:ds="http://schemas.openxmlformats.org/officeDocument/2006/customXml" ds:itemID="{5E79A7DD-7AD4-4E5D-8534-CBBF6EB29F0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558</TotalTime>
  <Words>534</Words>
  <Application>Microsoft Office PowerPoint</Application>
  <PresentationFormat>Custom</PresentationFormat>
  <Paragraphs>51</Paragraphs>
  <Slides>13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Times New Roman</vt:lpstr>
      <vt:lpstr>Blue atom design</vt:lpstr>
      <vt:lpstr>PowerPoint Presentation</vt:lpstr>
      <vt:lpstr>Project Overview</vt:lpstr>
      <vt:lpstr>See with example what we going to do-:</vt:lpstr>
      <vt:lpstr>PowerPoint Presentation</vt:lpstr>
      <vt:lpstr>categorize this model into Five part</vt:lpstr>
      <vt:lpstr>Importing &amp;Understanding data </vt:lpstr>
      <vt:lpstr>Machine Issue:X%|perfect:y% </vt:lpstr>
      <vt:lpstr>form data understanding we understand our perfect data were liess in rage of 12 to 65 TORQUE  connect FILTER NODE WITH IT AND FILTER THAT FIELDS WHICH IS NOT GOING TO BE USE CONNECT TYPE NODE WITH IT WHICH HELPS TO READ DATA AND SPECIFY THE RAGE OF TORQUE DATA AND DISCARD OLD RANGE OF DATA TO SEE THAT WE CONNECT TABLE AND DATA AUDIT NODE WHRE WE CAN SEE OUR DATA WERE REPLACE  BY PERFECT VALUE BY GRAPH WE CAN VERIFY MAXIMUM DATA LIES IN HIGH PROBALITY Zone.</vt:lpstr>
      <vt:lpstr>To know which machine have any kind of problems generate a data node  Giving Condition Target =1; connect table with it you can see all data comes which have  any kind of failure that needs to maintanance</vt:lpstr>
      <vt:lpstr>To extracting Power Failure Machine Data we connect filter node remove unvaluable field and connect type node read all  field and we notice which  torque less than 12 leads to power failure  that rage specify in type node in torque  Fields  that how we can extract power failure machine data  which can verify by graph and table</vt:lpstr>
      <vt:lpstr>To extracting Power Failure Machine Data we connect filter node remove unvaluable field and connect type node read all  fields and we notice which  torque more than 67 leads to power failure that rage specify in type node in torque  Fields  that how we can extract power failure machine data  which can verify by graph and table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Gaurav Rao</dc:creator>
  <cp:lastModifiedBy>Gaurav Rao</cp:lastModifiedBy>
  <cp:revision>5</cp:revision>
  <dcterms:created xsi:type="dcterms:W3CDTF">2024-05-08T07:00:11Z</dcterms:created>
  <dcterms:modified xsi:type="dcterms:W3CDTF">2025-12-30T14:02:13Z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